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120"/>
  </p:notesMasterIdLst>
  <p:sldIdLst>
    <p:sldId id="256" r:id="rId2"/>
    <p:sldId id="378" r:id="rId3"/>
    <p:sldId id="259" r:id="rId4"/>
    <p:sldId id="260" r:id="rId5"/>
    <p:sldId id="379" r:id="rId6"/>
    <p:sldId id="380" r:id="rId7"/>
    <p:sldId id="381" r:id="rId8"/>
    <p:sldId id="382" r:id="rId9"/>
    <p:sldId id="266" r:id="rId10"/>
    <p:sldId id="270" r:id="rId11"/>
    <p:sldId id="271" r:id="rId12"/>
    <p:sldId id="272" r:id="rId13"/>
    <p:sldId id="298" r:id="rId14"/>
    <p:sldId id="288" r:id="rId15"/>
    <p:sldId id="289" r:id="rId16"/>
    <p:sldId id="290" r:id="rId17"/>
    <p:sldId id="297" r:id="rId18"/>
    <p:sldId id="273" r:id="rId19"/>
    <p:sldId id="274" r:id="rId20"/>
    <p:sldId id="383" r:id="rId21"/>
    <p:sldId id="268" r:id="rId22"/>
    <p:sldId id="275" r:id="rId23"/>
    <p:sldId id="276" r:id="rId24"/>
    <p:sldId id="278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84" r:id="rId36"/>
    <p:sldId id="292" r:id="rId37"/>
    <p:sldId id="293" r:id="rId38"/>
    <p:sldId id="294" r:id="rId39"/>
    <p:sldId id="295" r:id="rId40"/>
    <p:sldId id="296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2" r:id="rId103"/>
    <p:sldId id="363" r:id="rId104"/>
    <p:sldId id="364" r:id="rId105"/>
    <p:sldId id="361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8"/>
    <p:restoredTop sz="80544"/>
  </p:normalViewPr>
  <p:slideViewPr>
    <p:cSldViewPr snapToGrid="0" snapToObjects="1">
      <p:cViewPr varScale="1">
        <p:scale>
          <a:sx n="110" d="100"/>
          <a:sy n="110" d="100"/>
        </p:scale>
        <p:origin x="42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8:52:24.8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2927 1 24575,'-2191'0'0,"2145"0"0,0 2 0,1 3 0,-75 16 0,107-17 0,0 0 0,0 1 0,0 1 0,1 0 0,0 1 0,-20 15 0,-61 57 0,74-61 0,2-2 0,-1 1 0,2 1 0,0 0 0,2 1 0,0 0 0,1 2 0,0-1 0,-13 35 0,-1 6 0,14-32 0,0 0 0,-13 52 0,18-45 0,1-11 0,1 0 0,2 0 0,0 1 0,1 35 0,3-56 0,1 1 0,0-1 0,0 0 0,1 0 0,-1 0 0,1 0 0,0 0 0,1-1 0,-1 1 0,1-1 0,0 1 0,0-1 0,0 0 0,1 0 0,5 6 0,8 4 0,-1 0 0,29 17 0,-14-11 0,15 14 0,125 81 0,-147-101 0,2-1 0,-1-2 0,1 0 0,1-2 0,37 9 0,30-2 0,149 8 0,98-19 0,-284-5 0,-40 0 0,290-4 0,-1-21 0,256-19 0,3 42 0,-345 3 0,60 1 0,724-3 0,-828-4 0,262-42 0,196-45 0,-414 63 0,233-16 0,-221 26 0,-227 18 0,568-62 0,-373 38 0,229-2 0,571 31 0,-962-4 0,52-7 0,-78 5 0,0 0 0,0-1 0,-1 0 0,1-1 0,-1 0 0,0-1 0,0 0 0,13-9 0,-19 10 0,-1 1 0,0-2 0,0 1 0,-1 0 0,1-1 0,-1 0 0,0 0 0,0 0 0,-1 0 0,1 0 0,-1 0 0,0-1 0,-1 1 0,1-1 0,-1 0 0,0 1 0,-1-1 0,1 0 0,-1-8 0,-1-2 0,1 0 0,-2 0 0,0 0 0,-1 0 0,-9-27 0,8 31 0,-1 0 0,0 1 0,-1 0 0,0 0 0,0 0 0,-2 1 0,1-1 0,-1 2 0,0-1 0,-17-13 0,13 14 0,-1 0 0,0 0 0,0 2 0,-1-1 0,0 2 0,0 0 0,-1 1 0,-21-6 0,-23-1 24,-94-9-1,-67 9-93,105 7-117,-1298-24-2935,891 26 2899,-99-13-1022,-134-1 4147,601 19-2081,-138-3 256,-52-40-1077,74 5 0,54 25 0,-96-11 0,-216-40 0,309 58-78,156 5-1209,37-1-5539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1:05.1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0 339 24575,'340'1'0,"361"-3"0,-575-3 0,228-42 0,-283 37 0,1 3 0,80 4 0,12-2 0,270-6 0,14-1 0,422-9 0,-598 19 0,-92-7 0,214-41 0,-89 9 0,-31-5 0,-100 14 0,-76 22 0,1 3 0,104 8 0,-94 0 0,843 1 0,-929-2-341,1-1 0,-1-2-1,46-10 1,-49 7-6485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5:34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 24575,'14'0'0,"7"0"0,-5 0 0,12 0 0,-12-4 0,6 3 0,-3-2 0,1 3 0,3 0 0,-9 0 0,-1 0 0,5 0 0,3 0 0,8 0 0,7 0 0,-14 0 0,6 0 0,-14 0 0,0 0 0,-1 0 0,-5 0 0,5 0 0,-3 0 0,3 0 0,-5 0 0,5 0 0,-3 0 0,2 0 0,-3 0 0,-4 0 0,-2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5:31.3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0 146 24575,'99'-4'0,"-1"1"0,0-1 0,1 0 0,-1 1 0,0-1 0,0 0 0,1 1 0,-1-1 0,0 0 0,1 1 0,-1-1 0,0 0 0,1 0 0,-1 1 0,0-1 0,1 0 0,-1 1 0,0-1 0,1 0 0,-1 1 0,0-1 0,6 0 0,6 0 0,5 0 0,2-1 0,3 0 0,1 1 0,-2-1 0,-1 0 0,-3 1 0,-5 0 0,-6 0 0,-6 0 0,-9 1 0,-9 0 0,-12 0 0,-11 1 0,-14 1 0,-15 0 0,-2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5:35.2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24575,'64'0'0,"1"0"0,-1 0 0,2 0 0,0 0 0,3 0-2253,14 0 0,2 0 2253,2 0 0,1 0 0,10 0 0,1 0 0,-2 4 0,-1 0 0,-3-3 0,-4 0 0,-12 2 0,-2 1-64,3-4 1,-2 0 63,-17 0 0,-1 0 310,0 0 1,-1 0-311,38 0 0,-24 0 0,-12 0 2178,-25 0-2178,8 0 1314,-8 0-1314,0 0 520,8 0-520,-8 0 0,-1 0 0,4 0 0,-16 0 0,3 0 0,-9 0 0,-1 0 0,-5 0 0,10 0 0,-8 0 0,8 0 0,0 0 0,-7 0 0,7 0 0,-6 0 0,-2 0 0,2 0 0,-4 0 0,5 0 0,-4 0 0,4 0 0,-10 0 0,0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23.9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24575,'89'0'0,"0"0"0,0 0 0,0 0 0,0 0 0,0 0 0,0 0 0,12 1 0,0 1 0,-5 1 0,-6-1 0,-11 0 0,27-2 0,-23 2 0,-18 8 0,-1-10 0,-33 0 0,-10 0 0,9 5 0,-9-4 0,4 4 0,-6-5 0,-4 0 0,9 0 0,-13 0 0,18 0 0,-17 0 0,7 0 0,0 0 0,-8 0 0,13 0 0,-9 0 0,0 0 0,-2 0 0,6 0 0,-2 0 0,13 0 0,-14 0 0,8 0 0,-4 0 0,1 0 0,9 0 0,2 0 0,-9 0 0,7-5 0,-15 4 0,-4-3 0,-2 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29:51.4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1 164 24575,'98'0'0,"0"-1"0,1 1 0,-1-1 0,0 0 0,0 1 0,0-1 0,1 1 0,-1-1 0,0 1 0,0-1 0,1 0 0,-1 1 0,0-1 0,0 1 0,0-1 0,1 1 0,-1-1 0,0 0 0,0 1 0,0-1 0,1 1 0,-1-1 0,0 1 0,0-1 0,1 0 0,-1 1 0,10-1 0,4 0 0,4 0 0,3 1 0,2-1 0,0 0 0,2 0 0,-2 0 0,-1 0 0,-2 0 0,-3 0 0,-4 0 0,-5 0 0,-5 0 0,-7 0 0,-7 0 0,-9 0 0,-8 0 0,-10-1 0,-11 1 0,-12 0 0,38-6 0,-66-6 0,5 3 0,1-4 0,0 4 0,3-4 0,-3 4 0,4 5 0,1-9 0,-5 8 0,8-8 0,-15 8 0,6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3:14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11 24575,'52'-6'0,"25"1"0,14 5-1957,6 0 1957,-38 0 0,2 0-643,-3 0 0,3 0 643,17 0 0,3 0-567,4 0 1,1 0 566,0 0 0,-1 0 0,-9 0 0,-2 0-308,-6 0 1,-3 0 307,33 0 625,-5 0-625,-30 0 1326,-4 0-1326,-7 0 2049,-17 0-2049,3 0 773,-18 0-773,-6 0 218,16 0-218,6 0 0,17 0 0,7 0 0,1 0 0,-1 0 0,-7 0 0,-12 0 0,-5 0 0,-10 0 0,6 0 0,12 0 0,-3 0 0,11 0 0,-1 0 0,-10 0 0,4 0 0,-8 0 0,-14 0 0,-2 0 0,-17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06.39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21 24575,'67'-12'0,"6"3"0,-18 11 0,3 3-815,-9 1 1,1 2 814,15 0 0,1 0 0,-12-1 0,0 0 0,7 0 0,2-1 0,-5-5 0,-2-1 0,41 7 0,-3-7 0,-18 0 528,-13 0-528,-4 0 269,-14 0-269,-11 0 0,2 0 0,-15 0 832,4 0-832,-10 0 0,4 0 0,1 0 0,12 0 0,7-5 0,0-1 0,12-1 0,-17-2 0,11 8 0,-8-4 0,-4 5 0,5 0 0,6 0 0,-14 0 0,13 0 0,-17 0 0,6 0 0,-6 0 0,-1 0 0,-6 0 0,1 0 0,5 0 0,-9 0 0,3 0 0,-10 0 0,5 0 0,-4 0 0,3 0 0,-4 0 0,5 0 0,-8 0 0,3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08.66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24575,'71'0'0,"5"0"0,-6 0 0,6 0 0,18 0-1156,-14 0 1156,-29 0 0,0 0 0,28 0 161,-2 0-161,-2 0 244,-13 0-244,5 0 0,-7 0 0,-6 0 581,4 0-581,-4 0 170,-1 0-170,6 0 0,-19 0 0,17 0 0,-2 0 0,14 0 0,1 0 0,-10 0 0,6 0 0,-23 0 0,21 0 0,-23 0 0,11 0 0,-7 0 0,-11 0 0,2 0 0,-10 0 0,6 0 0,6 0 0,-5 0 0,4 0 0,-5 0 0,-6 0 0,-1 0 0,-14 0 0,-2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33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0 183 24575,'100'-4'0,"-1"1"0,0-1 0,0 0 0,0 0 0,0 1 0,1-1 0,-1 0 0,0 0 0,0 1 0,0-1 0,0 0 0,1 0 0,-1 1 0,0-1 0,0 0 0,0 0 0,0 0 0,1 1 0,-1-1 0,0 0 0,0 0 0,0 1 0,0-1 0,1 0 0,-1 0 0,0 1 0,7-1 0,2-1 0,3 1 0,1-1 0,1 1 0,1-1 0,0 0 0,0 1 0,-1-1 0,-1 0 0,-2 1 0,-2-1 0,-3 1 0,-3 0 0,-3 1 0,-5-1 0,-4 1 0,-5 1 0,-6-1 0,-6 2 0,-6-1 0,-8 1-1383,48 1 0,-23 2 0,-10 0 0,-2 0 1383,9-2 0,-5-1 0,-9 3 0,-8 7 0,-7 0 1558,27 0-1558,6 10 0,-1-6 0,-5-6 0,-2 10 0,6-9 0,-19 4 0,12 0 915,-16-11-915,7 10 0,-11-10 0,9 16 2970,-11-9-2970,-7 4 89,10-7-89,-27-1 0,25-3 0,-25 4 0,9-5 0,-3 0 0,-14 4 0,15-3 0,-17 4 0,11-5 0,-10 0 0,9 0 0,-9 0 0,15 0 0,-2 0 0,11 0 0,0 0 0,0 0 0,34 10 0,-12-1 0,29 8 0,-19-10-444,8-1 444,1-6 0,1 0 0,-2 0 0,8 0 0,-12 0 0,12 0 0,-23 0 0,5 0 0,-13 5 0,5-4 0,-7 5 0,0-6 0,16 12 0,-5-9 0,14 9 0,-9-12 0,18 0 0,-21 0-459,27 0 459,-21 0 0,8 5 0,6-3 0,-7 3 0,-6-5 0,11 0 0,-20 0 0,6 6 0,6-5 0,-19 4 433,26-5-433,-39 0 0,2 5 0,-37-4 0,-7 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4:34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1 718 24575,'51'0'0,"23"0"0,-24 0 0,7 0-2282,19 0 0,6 0 2282,10 0 0,3 0-899,-22 0 0,1 0 0,2 0 899,10 0 0,1 0 0,1 0 0,1 0 0,0 0 0,1 0-517,7 0 1,2 0 0,-1 0 516,-4 0 0,-1 0 0,0 0 0,4 0 0,1 0 0,-2 0 0,-10 1 0,-2-1 0,0-1-557,-4 0 1,0 0 0,-3-4 556,-6-4 0,-3-3 0,-1 2 147,20 0 1,-3-2-148,-2-14 0,-5 0 915,-16 15 0,-3-1-915,-4-7 0,-5-2 3199,20-11-3199,-6-10 0,-10-1 2557,-10-6-2557,4 6 1820,-5-4-1820,14 3 0,8-7 0,0 11 185,-21 13 0,2 2-185,27 8 0,-21-6 0,1 2 0,37 10 0,-38 0 0,2 1 0,-1 6 0,-1 2 0,46 2 0,-41 0 0,0 0-794,41 0 794,-37 0 0,2 0 0,-4 0 0,1 0 0,0 3 0,-1 0 0,4 0 0,-2 2 0,37 8 0,-41-5 0,0-1 0,41 0 0,-41 3 0,0-1 0,33 0 0,4 5 0,-23-8 0,5-6 0,-36 0 0,-4 0 0,-31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1:05.9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 24575,'6281'0'-2578,"-6260"0"2791,0-1 0,21-4-1,-6-2-6463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0.4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 24575,'99'0'0,"-1"0"0,0 0 0,0 0 0,1 0 0,-1 0 0,0 0 0,1 0 0,-1 0 0,0 0 0,0 0 0,1 0 0,-1 0 0,0 0 0,1 0 0,-1 0 0,0 0 0,1 0 0,-1 0 0,0 0 0,0 0 0,1 0 0,-1 0 0,0 0 0,1 0 0,-1 0 0,0 0 0,0 0 0,1 0 0,-1 0 0,0 0 0,1 0 0,-1 0 0,0 0 0,0 0 0,1 0 0,-1 0 0,0 0 0,1 0 0,8 0 0,2 0 0,0 0 0,2 0 0,0 0 0,0 0 0,0 0 0,1 0 0,-1 0 0,0 0 0,0 0 0,-2 0 0,0 0 0,-1 0 0,-2 0 0,-1 0 0,-1 0 0,-3 0 0,-2 0 0,-2 0 0,-2 0 0,-3 0 0,-3 0 0,-3 0 0,-3 0 0,-3 0 0,-4 0 0,-3 0 0,-5 0 0,48 0 0,-8 0 0,-7-1 0,-7 1 0,-9 0 0,-6 0 0,-8 0 0,-7 1-1290,35 1 0,-16 1 1290,11 0 0,-14 0 0,-27 4 822,1-2-822,11-5 0,6 0 0,8 6 0,-2-5 0,-9 5 424,-8-6-424,0 0 0,-7 0 0,6 0 1334,-12 0-1334,18 0 0,-9 5 0,-2-4 0,-3 5 0,-12-6 0,6 0 0,-6 0 0,5 0 0,2 0 0,0 0 0,13 0 0,-12 0 0,4 0 0,28 10 0,-12-1 0,9 3 0,-18-7 0,-12-5 0,1 0 0,11 0 0,-4 0 0,-1 0 0,-7 0 0,-8 0 0,-7 0 0,1 0 0,-1 0 0,1 0 0,6 0 0,1 0 0,6 0 0,-6 0 0,-1 0 0,-1 0 0,-14 4 0,3-3 0,-7 3 0,-8-4 0,13 0 0,-9 0 0,-1 0 0,5 0 0,-9 0 0,3 0 0,-8 0 0,-1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5:32.3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24575,'37'0'0,"21"0"0,-8 0 0,7 0-2556,16 0 0,6 0 2556,-8 0 0,5 0 0,1 0-1127,10 0 0,3 0 0,3 0 1127,-14 0 0,2 0 0,1 0 0,2 0-655,8 0 1,1 0-1,1 0 1,3 0 654,-12 0 0,1 0 0,1 0 0,1 0 0,-1 0 0,-3 0 0,1 0 0,0 0 0,-1 0 0,0 0 0,0 0 0,1 0 0,-1 0 0,-2 0 0,-3 0-399,1 0 1,-3 0-1,-3 0 1,-2 0 398,12 0 0,-3 0 0,-8 0 240,0 0 0,-9 0 0,13 0 0,-50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38:36.8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2976 83 24575,'-97'-3'0,"0"0"0,0-1 0,0 1 0,0-1 0,0 1 0,0 0 0,0-1 0,0 1 0,0-1 0,0 1 0,-2-1 0,-2-2 0,-1 1 0,2-1 0,3 1 0,4 0 0,6 2 0,6 2 0,9 3 0,-34 7 0,17 5 0,14-2 0,19-6 0,9 0 0,-34 6 0,67-11 0,5 3 0,-5-4 0,-1 9 0,-16-2 0,9 3 0,-15 0 0,16-5 0,-9 1 0,13-2 0,-12-4 0,13 5 0,-5 0 0,-8 5 0,11-1 0,-13-2 0,16 1 0,1-7 0,5 7 0,-5 1 0,4-2 0,-4 5 0,0-6 0,-1 7 0,0-2 0,2 2 0,-1 1 0,4-4 0,-4 4 0,5-5 0,4 4 0,-8 2 0,7 0 0,-9 3 0,10-3 0,1 0 0,-1 9 0,4-13 0,-12 13 0,10-9 0,-10 4 0,12-4 0,-3 4 0,4-5 0,0 11 0,0-4 0,0 10 0,0-11 0,0 5 0,0 0 0,0 2 0,0-1 0,4 4 0,-2-14 0,7 13 0,-8-17 0,8 17 0,-3-13 0,0 9 0,7-5 0,-7-6 0,8 5 0,-9-4 0,9 10 0,-8-5 0,13 5 0,-3-5 0,9 6 0,-8-10 0,8 5 0,-11-8 0,11-2 0,8 9 0,12-7 0,-4 3 0,16 1 0,-16-10 0,17 4 0,-11-6 0,12-4 0,1 16 0,2-9 0,13 4 0,2 0 0,2-5 0,6 0 0,-9-1 0,9-6 0,-6 0 0,6 0-510,8 0 510,-12 0 0,12 0 0,-8 0 0,2 0 0,7 0 0,-42 0 0,0 0 0,45 0 0,-17 0 0,3 0 0,-24 0 0,0 0-523,24 0 0,-1 0 523,-28 0 0,-2 0 0,8 0 0,1 0 0,-7 0 0,0 0 0,12 0 0,1 0 0,-3 0 0,-2 0 0,2 0 0,-2 0 0,-4 0 0,-1 0 0,5 0 0,-2 0-585,31 0 585,-31 0 0,0 0 0,21 0 0,12 0 0,-8 0 0,1 0 0,1 0 0,-10 0 0,-2 0 0,-13 0 468,6 0-468,-8 0 1040,-7 0-1040,26 0 633,-27 0-633,13-5 0,-21-1 0,-5-10 0,0 3 0,-6-2 0,-8 0 0,-1-1 0,4-10 0,-2 4 0,-4-15 0,-7 9 0,-4-10 0,5-6 0,-8 9 0,2-16 0,-10 23 0,0-8 0,0-3 0,0 4 0,-10-16 0,-14 11 0,0 5 0,-16-10 0,5 3 0,-26-26 0,7 9-231,14 24 1,0 1 230,-19-16 0,-5 10 0,-3-2 0,11 17 0,-11-6 0,6 12 0,-14-5 0,11 10 0,-19-10 0,13 10 0,-7-5 0,-8 12 0,14-4 0,-20-2 0,34 4 0,-17-8 0,13 16 0,-1-10 0,-6 9 461,0-3-461,6 5 0,-32 0 0,27 0 0,-20 0 0,27 0 0,-1 0 0,-6 0 0,-3 0 0,1 0 0,1 0 0,8 0 0,0 0 0,0 0 0,-1 0 0,14 0 0,-4 0 0,12 0 0,10 0 0,-6 0 0,23 0 0,-7 0 0,10 0 0,-5 0 0,4 0 0,-4 0 0,5 4 0,4-3 0,1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08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3365 83 24575,'-97'0'0,"0"0"0,1 0 0,-1 0 0,1 0 0,-1 0 0,1 0 0,-1 0 0,0 0 0,1 0 0,-1 0 0,1 0 0,-8 0 0,-1 0 0,0 0 0,1 0 0,3 0 0,6 0 0,6 0 0,8 0 0,10 0 0,-19 0 0,16 0 0,3 0 0,-27 0 0,7 0 0,30 0 0,2 0 0,-30 0 0,10 0 0,37 0 0,8 0 0,0 0 0,-3 0 0,5 5 0,4-4 0,-3 13 0,16-12 0,-4 11 0,-1-12 0,4 7 0,-8-2 0,9 7 0,-5 3 0,0-1 0,1-1 0,4-5 0,1 1 0,-7 21 0,3-6 0,-4 14 0,0 4 0,11-24 0,-10 23 0,10-20 0,-9 9 0,8-5 0,2-1 0,1-5 0,8 11 0,-13-3 0,12 4 0,-7 4 0,9-2 0,0 0 0,0 8 0,0-20 0,0 15 0,0-16 0,0 9 0,0-14 0,0 13 0,0-13 0,0 21 0,0-20 0,0 8 0,4-6 0,2 3 0,4 4 0,5 5 0,-8-15 0,6 3 0,-7-6 0,3 2 0,5 5 0,2 5 0,-1-9 0,10 14 0,-13-18 0,19 19 0,-9-14 0,10 9 0,0-5 0,12 2 0,-9-7 0,22 7 0,-10-5 0,1 0 0,16-1 0,-14-5 0,17-5 0,0 9 0,11-7 0,0 4 0,7-1-524,8-5 524,-12 0 0,-30-4 0,0 1 0,27 7 0,15-8 0,-6 8 0,-35-10 0,-1-2 0,38 1 0,-33 0 0,-2 0 0,20 0 0,17 0 0,-13 0 0,-7 0 0,20 0 0,-20 0 0,7 0 0,-11 0 0,1 0 0,-7 0 0,14 0 0,-13 0 0,21 0 0,-19 0 0,19 6 0,-14-5 0,8 5 0,7-6 0,-5 0 0,-1 0 0,-24 0 0,0 0 0,32 0-311,-25 0 1,-1 0 310,27 0 0,5 0 0,-13 0 0,6 0 0,0 0 0,-7 0 0,7 0 0,-8 0 432,-8 0-432,6 0 0,2 0 0,-6 0 0,5 0 0,-16 0 0,7 0 0,3 0 0,6 0 0,18 0-435,-14 0 435,14 0 0,-17 0 0,7 0 0,-5 0 0,-29 0 0,1 0 0,30 0 0,13 0 0,-10 0 0,-12 0 0,2 0 0,-15 0 0,1 0-413,27 0 1,0 0 412,-22 0 0,-4 0 0,-2 0 0,0 0-285,2 0 0,-1 0 285,37 0 0,-36 0 0,0 0 0,-7 0 0,0 0 0,8 3 0,-1 0 0,-7-2 0,-2 0 0,0 2 0,-1 0 0,44-3 0,0 0 0,-8 0 0,-3 0 0,10 0 0,-13 0 0,-26 0 0,0 0 0,26 0 0,-19 0 0,3 0 0,-14 0 0,0 0 0,10 0 0,1 0 0,-1 0 0,-1 0 0,-1 0 0,0 0 0,-1 0 0,1 0 0,7 0 0,-1 0 0,-10 0 0,-2 0 0,4 0 0,1 0 0,-2 0 0,0 0 0,-3 0 0,0 0 0,4 0 0,0 0 0,-4 0 0,0 0 0,3 0 0,0 0 0,41 0 0,-41 0 0,0 0 0,33 0 0,-29 0 0,-1 0 0,25 0 0,-25 0 0,1 0 0,21 0 0,12 0 0,-16 0 0,-8 0 0,19 0 0,-23 0 0,15 0 403,-26 0-403,4 0 1434,3 0-1434,8 0 0,0-11 0,23 2 0,-19-9 0,21 5 132,-1 6-132,-12 1 0,-27 6 0,2 0 0,42-13 0,-45 12 0,-1-1 0,44-16 0,-12 16 0,1-9 0,-6 3 0,5 1 0,1 1 0,-21 6 0,2 0 0,-10 0 0,2 0 0,12 0 0,-1 0 0,-11 0 0,-3 0 0,42 0 0,-41 0 0,0 0 0,25 0 0,11 0 0,-30 0 0,5 0 0,1-11 0,1 8 0,0-8 0,14 11 0,-12 0 0,7 0 0,-3 0 0,-14 0 0,7 0 574,-8 0-574,-6 0 0,-9-5 0,-1 4 0,-5-4 0,15 0 0,0 4 0,8-4 0,-2 5 0,-6 0 0,11 0 0,6 0 0,0 0 0,5 0 0,-16 0 0,8 0 0,1 0 0,7 0 0,1 0 0,8 0 0,-7 0 0,7 0 0,0 0 0,-7-6 0,0-6 0,-17-2 0,-3 2 0,-22 3 0,19 2 0,-11-13 0,9 7 0,7-3 0,-6 6 0,13-3 0,-12 0 0,19-6 0,-19 13 0,12-5 0,-7-7 0,1 4 0,-8-9 0,-1 17 0,-6-16 0,6 18 0,3-12 0,5 16 0,-6-5 0,-2 4 0,-1-9 0,3 8 0,6-14 0,-13 13 0,-2-12 0,-14 14 0,-9-8 0,11-1 0,-21 0 0,11-4 0,-3-6 0,-3 4 0,9-10 0,-11 6 0,0-11 0,-5 3 0,6-16 0,-3-2 0,-2-1 0,-6-5 0,-5 13 0,0-5 0,0-2 0,0-1 0,0-5 0,0 0 0,-9 17 0,3-8 0,-26 9 0,12-6 0,-26-2 0,-11-9 0,5 24 0,-21-12 0,12 20 0,-8-6 0,-8 11-616,-17-4 616,5 5-557,29 5 0,-1 0 557,7 1 0,-1 0 0,-6 0 0,-1 1 0,4 1 0,1 2 0,-4-1 0,-2 0 0,-4 0 0,-2 1 0,1 3 0,-2 0-985,-12 0 1,-2 0 984,-2 0 0,-1 0-777,18 0 0,-1 0 0,0 0 777,-30 0 0,1 0 0,30 0 0,-1 0 0,3 0-518,-20 0 0,2 0 518,1 0 0,0 0 0,-1 0 0,1 0 0,4 0 0,-1 0 0,-14 0 0,-1 0 0,10 0 0,-2 0 0,5 0 0,-5 0 0,5 0 0,-11 0 0,1 0 0,17 0 0,-4 0 0,7 0 0,-4 0 0,6 0 0,2 0 0,2 0-50,5 0 0,0 0 50,-6 0 0,2 0 0,11 0 0,-1 0 0,-14 0 0,-1 0 0,7 0 0,1 0 0,-6 0 0,-1 0 0,-7 0 0,-1 0 119,4 0 1,0 0-120,-5 0 0,-1 0 0,1 0 0,0 0 0,0 0 0,0 0 0,0 0 0,0 0 0,4 0 0,2 0 622,4 0 0,2 0-622,4 0 0,2 0 507,7 0 1,2 0-508,-3 0 0,-2 0 0,-13 0 0,0 0 0,8 0 0,1 0 0,-14 0 0,1 0 0,20 0 0,2 0 0,0 2 0,1 2 0,-1 3 0,0 1 0,-1-4 0,0 1 0,1 2 0,-1-2 0,-8-4 0,0-2 0,7 1 0,0 0 0,-8 0 0,0 0 0,0 0 0,0 0 0,-1 0 0,0 0 0,-5-1 0,0 2 0,9 5 0,1 0 0,-8-5 0,1 1 0,6 8 0,0-1-63,-8-7 1,-1-2 62,-4 3 0,-2 0 0,-6-2 0,1-2 0,8 1 0,1 0 0,-3-1 0,1 2 0,9 9 0,2 0 0,4-8 0,-2 1 0,-20 13 0,0 0 0,18-7 0,-1-2 0,-12 1 0,0-1 0,17 0 0,0-1 0,-5-5 0,0-2 0,0 1 0,-2 0 0,-19 0 0,-2 0-40,8 0 1,0 0 39,-9 3 0,2 1 0,18-1 0,5 1 391,6 2 0,5 2-391,-28 10 0,-13-10 0,17 3 0,-12-11 0,18 0 645,15 0-645,1 0 1291,12 0-1291,-4 0 1891,11 0-1891,-11 5 263,-9 1-263,-2 1 0,-7-2 0,17-5 0,-6 0 0,10 0 0,-11 0 0,7 0 0,6 0 0,-12 0 0,4 0 0,-14 0 0,1 0 0,0 0 0,0-11 0,-8 2 0,6-8 0,-6 5 0,-7-7 0,11 5 0,-19-5 0,13 6 0,1 6 0,-23-11 0,18 15 0,-19-16 0,-3 12 0,28-5 0,-11 6 0,27-10 0,-1 8 0,10-4 0,-6 6 0,21 6 0,-4 0 0,2 0 0,9 0 0,-10 0 0,15 0 0,-8 0 0,9 0 0,0 0 0,1 0 0,5 0 0,-5 0 0,8 0 0,-3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47:11.1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41 24575,'19'5'0,"2"-1"0,11-4 0,5 0 0,3-5 0,-7-1 0,16 0 0,-13 1 0,10 5 0,4 0 0,-9 0 0,17 0 0,-11 0 0,11 0 0,-17 0 0,-2 0 0,-3 0 0,-8 0 0,16 0 0,-5 0 0,13 0 0,-5 0 0,4 0 0,-5 0 0,5 0 0,-4 0 0,12 0 0,-13 0 0,13 0 0,-12 0 0,-2 0 0,-1 0 0,-5 0 0,-5 0 0,2 0 0,-15 0 0,16 0 0,-10 0 0,24 0 0,-17 0 0,11 0 0,-8 0 0,-9 0 0,8 0 0,-15 0 0,10 0 0,-11 0 0,17 0 0,5 0 0,0 0 0,4 0 0,-8 0 0,-5 0 0,4 0 0,-5 0 0,6 0 0,-11 0 0,10 0 0,-16 0 0,-1 0 0,4 0 0,-13 0 0,8 0 0,0 0 0,-8 0 0,13-4 0,-14 3 0,9-4 0,-9 1 0,8 3 0,-8-3 0,9 4 0,5 0 0,3 0 0,3 0 0,1 0 0,-5 0 0,5 0 0,-4 0 0,-2 0 0,-11 0 0,0 0 0,-5 0 0,5 0 0,-4 0 0,3 0 0,-4 0 0,5 0 0,-4-4 0,0 3 0,-6-3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2.1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62 24575,'84'-5'0,"0"0"0,0 0 0,0 1 0,0-1 0,-1 0 0,21-2 0,0 0 0,-11 1 0,-20 2 0,5 4 0,-66 0 0,10 0 0,-13 0 0,4 0 0,-3 0 0,4-4 0,-5 3 0,5-3 0,-4 4 0,3 0 0,6 0 0,-7 0 0,11 0 0,-2 0 0,0 0 0,9 0 0,-14 0 0,3 0 0,0 0 0,-3 0 0,9 0 0,-10 0 0,3 0 0,-3 0 0,5 0 0,-5 0 0,3 0 0,-8 0 0,4 0 0,-5 0 0,4 0 0,-7 0 0,3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10.1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2169 102 24575,'-38'0'0,"5"0"0,-18 0 0,4 0 0,-38 0 0,12 0 0,-21-6-763,0 5 763,14-5 0,-14 6 113,31 0-113,-10 0 0,24 0 0,-17 0 0,19 0 0,-5 0 573,18 0-573,-2 0 77,9 0-77,-4 0 0,-1 0 0,6 0 0,-5 0 0,10 0 0,-4 0 0,0 0 0,4 0 0,-10 5 0,10 0 0,-9 1 0,-2-2 0,-2 1 0,-10-4 0,11 8 0,-5-3 0,1 0 0,-3 9 0,6-9 0,3 6 0,6-8 0,-7 6 0,-7-8 0,5 17 0,-3-7 0,16 3 0,-15 1 0,4 2 0,-1-5 0,-1 6 0,18-10 0,1 5 0,7-4 0,7 4 0,-7-5 0,2 5 0,-3 0 0,-1 6 0,4-5 0,2 9 0,0-8 0,2 14 0,-2-9 0,4 9 0,0-9 0,0 15 0,0-18 0,0 17 0,0-23 0,0 7 0,0 0 0,0-8 0,0 18 0,0-17 0,9 17 0,-6-18 0,10 8 0,-8-5 0,0 1 0,4 0 0,0 3 0,-2-3 0,5 0 0,-7-2 0,4-4 0,0 0 0,5 5 0,-4-4 0,8 4 0,-8-9 0,9 4 0,-5-8 0,6 3 0,17-4 0,-7 9 0,27-6 0,-22 11 0,15-13 0,-4 3 0,1 1 0,11-3 0,-5 3 0,8-5 0,6 0 0,2 0 0,16 0 0,-6 0-511,13 0 511,-5 0 0,0 0 0,-10 0 0,-2 5 0,-13-3 0,13 3 0,-13-5 0,5 0 0,-13 0 0,4 0 511,9 0-511,-16 0 0,19 0 0,-29 0 0,17 0 0,-11 0 0,12 0 0,-6 0 0,7 0 0,0 0 0,0 0 0,-6 0 0,4 0 0,-4 0 0,-7 0 0,17 0 0,-7 0 0,12 0 0,6 0 0,-5 0 0,-1 0 0,6 0 0,11 0 0,-6 0 0,-5 6 0,3 0 0,-24-1 0,0 0-485,20 4 0,0 1 485,-17-2 0,-2-2 0,42 2 0,-2-2 0,-44 0 0,0 1 0,37 8 0,8 1 0,-3-4 0,-7-12 0,9 0-459,-8 0 459,-3 0 0,-7 0 0,8 0 0,-7 0 0,7 0 0,-16 0 0,6 0 0,-6 0 0,8 0 0,0 0 0,-8 0 0,-16 0 0,3 0 0,38 0-388,-36 0 1,-1 0 387,-5 0 0,-2 0 0,45 0 0,2 0 0,-41 0 0,0 0 0,-3 0 0,0 0 0,-1 0 0,2 0 0,7 0 0,-1 0 0,39 0 0,-34 0 0,1 0 0,-12 0 0,0 0 0,8 0 0,0 0 0,0 0 0,0 0 0,0 0 0,2 0-410,7 0 1,3 0 409,5 0 0,1 0 0,-5 0 0,1 0 0,7 0 0,0 0 0,-9 0 0,0 0 0,3 0 0,4 0 0,-10 0 0,4 0 0,-3 0 0,15 0 0,-1 0-519,-14 0 0,3 0 0,-4 0 519,10 0 0,-4 0 0,2 0 0,0 0 0,6 0 0,-1 0 0,-8 0 0,-1 0-584,9 0 0,-2 0 584,-17 0 0,-1 0 0,12 0 0,1 0 0,-13 0 0,0 0 0,13 0 0,2 0 0,-5 0 0,0 0 0,0 0 0,0 0 0,-1 0 0,-1 0 0,-4 0 0,0 0 0,-1 0 0,1 0 0,0 0 0,0 0 0,4 0 0,1 0 0,1 0 0,0 0 0,0 0 0,0 0 0,0 0 0,-2 0 0,-9 0 0,0 0 0,0 0 0,-3 0 39,38 0-39,-40 0 0,4 0 0,8 0 0,2 0 0,-10 0 0,1 0 0,15 0 0,-2 0 0,21 0 0,-41 0 0,0 0 0,41 0 0,-37 0 0,2 0 0,-4 0 0,1 0 0,14 0 0,0 0 0,-13 0 0,0 0 122,15 0 1,1 0-123,-12 0 0,2 0 0,12 0 0,2 0 0,-1 0 0,0 0 0,-1 0 0,2 0 36,10 0 0,0 0-36,-8 0 0,-1 0 0,9 0 0,1 0 0,-7 0 0,0 0 0,2 0 0,0 0 0,0 0 0,-1 0 0,-5 0 0,-1 0 56,-6 0 1,-1 0-57,-9 0 0,0 0 0,16 0 0,0 0 0,-17 0 0,-1 0 0,6 0 0,-3 0 500,30 0-500,-25 0 0,-1 0 1273,-8 0-1273,0 0 2019,0 0-2019,-7 0 1354,13 0-1354,-17 0 133,-1 0-133,1 0 0,0 0 0,13 0 0,-1 0 0,-3 0 0,-4 0 0,6 0 0,0 0 0,0 0 0,0 0 0,-7 0 0,13 0 0,-17 0 0,43 0 0,-24 0 0,21 0 0,-22 0 0,-7 0 0,16 0 0,-12 0 0,18 0 0,-20 0 0,-1 0 0,-15 0 0,4 0 0,-2 0 0,12 0 0,0 0 0,0 0 0,0 0 0,-6-10 0,-9 7 0,-12-11 0,3 8 0,-18-4 0,11-1 0,-18 2 0,2 0 0,6-6 0,9 4 0,-1-8 0,10 2 0,-16 6 0,16-15 0,-14 18 0,9-18 0,-7 10 0,-4-4 0,4 0 0,-5 0 0,11-1 0,-3-5 0,16 2 0,-14-8 0,1 10 0,-15-4 0,-2 1 0,-9 4 0,9-9 0,-11 9 0,6-16 0,-9 6 0,0-8 0,0 8 0,0 6 0,-5 0 0,4 4 0,-4-9 0,1 3 0,-2-5 0,-15 0 0,2-6 0,-13 3 0,-9-5 0,-2 4 0,-24 5 0,17 2 0,-9 10 0,20 3 0,-12 4 0,4 6 0,-29-11 0,5 14 0,0-7 0,-2 1 0,19 8 0,0 1-914,-28-3 1,-3 0 913,7 2 0,-2 2-1126,-7-1 1,-2 0 1125,-7 0 0,-4 0-1018,20 0 1,-2 0 0,1 0 1017,4 0 0,1 0 0,-2 0 0,-9 0 0,-3 0 0,2 0 0,5 0 0,0 0 0,1 0-640,7 0 1,1 0-1,0 0 640,4 0 0,0 0 0,2 0-83,-25 0 0,3 0 83,5 0 0,1 0 0,5 0 0,0 0 0,-1 0 0,2 0 0,4 0 0,0 0 0,-4 0 0,0 0 0,-1 0 0,-1 0 0,-10 0 0,-3 0-125,-4 0 0,-2 0 125,30 0 0,-1 0 0,1 0 0,-30 0 0,1 0 0,1 0 0,1 0 0,-2 0 0,2 0 0,10 0 0,-2 0 0,6 0 0,-5 0 0,5 0 0,-12 0 0,2 0 0,16 0 0,-3 0 0,2 0 0,8 0 0,2 0 0,0 0 0,-21 0 0,-1 0 0,14 0 0,-2 0 0,0 0 0,6 0 0,2 0 0,-3 0 100,-9 0 0,-3 0 0,1 0-100,7 0 0,1 0 0,0 0 0,4 0 0,1 0 0,1 0 89,0 0 0,1 0 1,2 0-90,-22 0 0,2 0 0,-6 0 0,1 0 0,6 0 0,1 0 5,5 0 0,0 0-5,-5 0 0,-1 0 0,0 0 0,-2 0 124,-9 0 0,-1 0-124,4 0 0,1 0 0,-4 0 0,-2 0 0,30 0 0,-1 0 0,0 0 0,-30 0 0,-1 0 0,31 0 0,-1 0 0,0 0 0,3 0 0,-1 0 0,-2 0 0,-11 0 0,-3 0 0,5 0 0,-11 0 0,1 0 0,18 0 0,-3 0 0,6 0 640,-2 0 0,3 0-640,-1 0 0,-2 0 0,-7 0 0,-1 0 0,4 0 0,-1 0 192,-9 0 0,0 0-192,3 0 0,1 0 0,-5 0 0,1 0 0,4 0 0,2 0 0,3 0 0,2 0 370,8 0 1,2 0-371,2 0 0,0 0 0,4 0 0,-1 0 0,0 0 0,-1 0 0,-2 0 0,-1 0 0,-1 0 0,2 0 0,7 0 0,0 0 0,-10 0 0,-4 0 0,-11 0 0,-1 0 0,11 0 0,1 0 0,-12 0 0,3 0 0,19 0 0,3 0 0,-34 0 1847,10 0-1847,6 0 1276,17 0-1276,-5 0 1883,15 0-1883,2 0 1064,11 0-1064,-5 0 164,7 0-164,-7 0 0,10 0 0,-15 5 0,10-4 0,-7 9 0,-4-9 0,-1 4 0,-2 0 0,-12-4 0,12 4 0,-12-5 0,18 4 0,-42 8 0,41-4 0,-35 2 0,43-10 0,-16 0 0,9 0 0,-11 5 0,7 1 0,-7 1 0,16 2 0,-13-8 0,21 13 0,-9-12 0,-1 7 0,-2-9 0,-11 6 0,10-5 0,-4 9 0,7-9 0,10 4 0,-14 0 0,19-4 0,-8 13 0,12-12 0,-21 7 0,4-9 0,-12 0 0,10 0 0,6 0 0,6 0 0,-11 0 0,19 4 0,-17-3 0,19 3 0,-9-4 0,10 0 0,1 0 0,5 0 0,-5 0 0,4 0 0,-4 0 0,5 0 0,-10 0 0,7 0 0,-17 0 0,18 0 0,-13 0 0,9 0 0,-5 0 0,-5 0 0,0-5 0,-7 4 0,7-8 0,-5 8 0,14-7 0,-14 7 0,14-8 0,-14 8 0,-3-13 0,5 11 0,2-7 0,12 10 0,0 0 0,4 0 0,-4-4 0,5 3 0,-5-3 0,-1 8 0,5-3 0,1 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52:02.1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62 24575,'84'-5'0,"0"0"0,0 0 0,0 1 0,0-1 0,-1 0 0,21-2 0,0 0 0,-11 1 0,-20 2 0,5 4 0,-66 0 0,10 0 0,-13 0 0,4 0 0,-3 0 0,4-4 0,-5 3 0,5-3 0,-4 4 0,3 0 0,6 0 0,-7 0 0,11 0 0,-2 0 0,0 0 0,9 0 0,-14 0 0,3 0 0,0 0 0,-3 0 0,9 0 0,-10 0 0,3 0 0,-3 0 0,5 0 0,-5 0 0,3 0 0,-8 0 0,4 0 0,-5 0 0,4 0 0,-7 0 0,3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1:07.3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43 24575,'9'3'0,"0"0"0,1 0 0,-1-1 0,1 0 0,0-1 0,-1 0 0,20-1 0,-8 1 0,480 1 0,0-21 0,-177 5 0,-280 12 0,770-16 0,-631 19 0,291-3 0,-436 0-1365,-9-2-5461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7:17.9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3015 178 24575,'-11'0'0,"-269"-6"0,215 1 0,0-2 0,-81-21 0,50 8 0,-159-11 0,156 22 0,-65-19 0,9 1 0,-31 13 0,-199 12 0,187 4 0,164-2 0,-154 3 0,139 0 0,-88 18 0,92-8 0,0 2 0,1 2 0,-70 38 0,27-13 0,72-35 0,0 1 0,0 0 0,-25 19 0,35-23 0,0 1 0,0 0 0,0 0 0,0 1 0,1 0 0,0-1 0,0 1 0,1 0 0,-1 1 0,1-1 0,-3 12 0,-2 9 0,1 2 0,2-1 0,1 1 0,1 0 0,1 0 0,3 42 0,0-66 0,0 1 0,0-1 0,1 0 0,-1 0 0,1 0 0,0 0 0,0 0 0,1-1 0,-1 1 0,1-1 0,0 1 0,4 3 0,6 6 0,0 0 0,16 11 0,-4-3 0,-6-7 0,0 0 0,1-2 0,0-1 0,39 18 0,10 5 0,228 135 0,-231-131 0,-45-25 0,1-1 0,1-1 0,0-1 0,44 14 0,-1-10 0,136 11 0,-37-6 0,-23 1 0,244 4 0,-241-25 0,364 8 0,270 2 0,-482-12 0,25 1 0,384 2 0,-331 15 0,-30 0 0,1043-11 0,-751-8 0,209 3 0,-808 0 0,1-2 0,-1-2 0,0-2 0,42-11 0,-58 11 0,0-1 0,0-2 0,-1 0 0,0-1 0,0-1 0,-2-1 0,1 0 0,19-18 0,1-7 0,-1-2 0,38-49 0,54-93 0,-77 93 0,-48 76 0,-1 0 0,0 0 0,-1 0 0,0-1 0,4-23 0,-5 13 0,2-6 0,-1-38 0,-4 58 0,0-1 0,-1 1 0,0 0 0,-1 0 0,0 0 0,0 1 0,-1-1 0,-5-12 0,0 5 0,0 1 0,-1 0 0,-1 0 0,0 1 0,-1 1 0,0 0 0,-1 0 0,-1 1 0,0 1 0,0 0 0,-1 0 0,0 2 0,-1-1 0,0 2 0,-1 0 0,0 1 0,0 1 0,-23-6 0,-61-11-82,-1 4 0,-139-6 0,-210 12-388,420 13 441,-1550 0 461,631 3-119,-1464-3-313,2367-1-341,0 3 0,0 2-1,-56 11 1,61-4-6485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7:22.4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3629 252 24575,'-329'27'0,"139"-7"0,-405 5 0,-5-26 0,-28 0 0,454 11 0,146-7 0,0 2 0,0 1 0,1 1 0,-31 13 0,-168 84 0,190-84 0,0 3 0,1 0 0,-61 56 0,57-40 0,2 1 0,1 2 0,3 1 0,1 2 0,2 1 0,2 2 0,3 0 0,1 2 0,-18 59 0,-2 34 0,-45 278 0,47-19 0,28 333 0,17-454 0,11-6 0,-11-157 0,-2-22 0,0-90 0,0 1 0,0-1 0,1 0 0,-1 0 0,1 1 0,1-1 0,-1-1 0,1 1 0,0 0 0,6 7 0,4 4 0,27 28 0,4 5 0,-32-36 0,0-1 0,1 0 0,0-1 0,1 0 0,0-1 0,28 16 0,102 45 0,-86-45 0,340 141 0,-341-149 0,0-3 0,1-3 0,1-2 0,0-3 0,75 2 0,277-13 0,-72-1 0,243 3 0,542 4 0,-349 48-710,-612-36 648,215 24 62,298 20 0,625-47 615,-769-15-458,765 3-157,-1153-3 0,0-7 0,-1-6 0,-1-7 0,212-61 0,-83-5 0,-208 64 0,-2-2 0,72-44 0,-107 53 0,0 0 0,-2-2 0,0-1 0,-1-1 0,-1-1 0,33-45 0,93-169 0,-59 86 0,-31 65 0,4 2 0,76-77 0,160-139 0,-271 275 0,-2-2 0,-1-1 0,-2-1 0,26-43 0,-42 62 0,294-463 0,-219 359 0,157-237 0,-223 327 0,-1-2 0,13-32 0,-21 44 0,-2 0 0,0-1 0,0 1 0,-1-1 0,-1 0 0,0-17 0,-6-219 0,-1 69 0,5 180 0,-5-189 0,1 153 0,-1-1 0,-19-71 0,14 80 0,0 0 0,-2 0 0,-2 2 0,0 0 0,-2 0 0,-1 1 0,-34-41 0,28 41 0,-2 1 0,0 2 0,-30-24 0,39 36 0,-1 1 0,0 1 0,0 0 0,-1 1 0,-1 1 0,-36-12 0,-43-1 0,-189-16 0,135 22 0,-134-25-243,-182-18-259,-238 27-70,0 31-263,424 3 722,-1348 1-538,1333 3 579,-524 82-1,30 18 73,508-72 987,-147 8 946,0-33-1792,-112-4-141,385-6 0,151 0 0,0 0 0,0-1 0,0 1 0,0-1 0,0-1 0,1 1 0,-1-1 0,0 0 0,1 0 0,-1 0 0,1-1 0,0 0 0,0 0 0,0-1 0,0 1 0,0-1 0,1 0 0,-1 0 0,-5-8 0,-8-7-227,2 0-1,0-1 1,1-1-1,1 0 1,-20-41-1,25 39-6598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7:17.9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3015 178 24575,'-11'0'0,"-269"-6"0,215 1 0,0-2 0,-81-21 0,50 8 0,-159-11 0,156 22 0,-65-19 0,9 1 0,-31 13 0,-199 12 0,187 4 0,164-2 0,-154 3 0,139 0 0,-88 18 0,92-8 0,0 2 0,1 2 0,-70 38 0,27-13 0,72-35 0,0 1 0,0 0 0,-25 19 0,35-23 0,0 1 0,0 0 0,0 0 0,0 1 0,1 0 0,0-1 0,0 1 0,1 0 0,-1 1 0,1-1 0,-3 12 0,-2 9 0,1 2 0,2-1 0,1 1 0,1 0 0,1 0 0,3 42 0,0-66 0,0 1 0,0-1 0,1 0 0,-1 0 0,1 0 0,0 0 0,0 0 0,1-1 0,-1 1 0,1-1 0,0 1 0,4 3 0,6 6 0,0 0 0,16 11 0,-4-3 0,-6-7 0,0 0 0,1-2 0,0-1 0,39 18 0,10 5 0,228 135 0,-231-131 0,-45-25 0,1-1 0,1-1 0,0-1 0,44 14 0,-1-10 0,136 11 0,-37-6 0,-23 1 0,244 4 0,-241-25 0,364 8 0,270 2 0,-482-12 0,25 1 0,384 2 0,-331 15 0,-30 0 0,1043-11 0,-751-8 0,209 3 0,-808 0 0,1-2 0,-1-2 0,0-2 0,42-11 0,-58 11 0,0-1 0,0-2 0,-1 0 0,0-1 0,0-1 0,-2-1 0,1 0 0,19-18 0,1-7 0,-1-2 0,38-49 0,54-93 0,-77 93 0,-48 76 0,-1 0 0,0 0 0,-1 0 0,0-1 0,4-23 0,-5 13 0,2-6 0,-1-38 0,-4 58 0,0-1 0,-1 1 0,0 0 0,-1 0 0,0 0 0,0 1 0,-1-1 0,-5-12 0,0 5 0,0 1 0,-1 0 0,-1 0 0,0 1 0,-1 1 0,0 0 0,-1 0 0,-1 1 0,0 1 0,0 0 0,-1 0 0,0 2 0,-1-1 0,0 2 0,-1 0 0,0 1 0,0 1 0,-23-6 0,-61-11-82,-1 4 0,-139-6 0,-210 12-388,420 13 441,-1550 0 461,631 3-119,-1464-3-313,2367-1-341,0 3 0,0 2-1,-56 11 1,61-4-6485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7:22.4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3629 252 24575,'-329'27'0,"139"-7"0,-405 5 0,-5-26 0,-28 0 0,454 11 0,146-7 0,0 2 0,0 1 0,1 1 0,-31 13 0,-168 84 0,190-84 0,0 3 0,1 0 0,-61 56 0,57-40 0,2 1 0,1 2 0,3 1 0,1 2 0,2 1 0,2 2 0,3 0 0,1 2 0,-18 59 0,-2 34 0,-45 278 0,47-19 0,28 333 0,17-454 0,11-6 0,-11-157 0,-2-22 0,0-90 0,0 1 0,0-1 0,1 0 0,-1 0 0,1 1 0,1-1 0,-1-1 0,1 1 0,0 0 0,6 7 0,4 4 0,27 28 0,4 5 0,-32-36 0,0-1 0,1 0 0,0-1 0,1 0 0,0-1 0,28 16 0,102 45 0,-86-45 0,340 141 0,-341-149 0,0-3 0,1-3 0,1-2 0,0-3 0,75 2 0,277-13 0,-72-1 0,243 3 0,542 4 0,-349 48-710,-612-36 648,215 24 62,298 20 0,625-47 615,-769-15-458,765 3-157,-1153-3 0,0-7 0,-1-6 0,-1-7 0,212-61 0,-83-5 0,-208 64 0,-2-2 0,72-44 0,-107 53 0,0 0 0,-2-2 0,0-1 0,-1-1 0,-1-1 0,33-45 0,93-169 0,-59 86 0,-31 65 0,4 2 0,76-77 0,160-139 0,-271 275 0,-2-2 0,-1-1 0,-2-1 0,26-43 0,-42 62 0,294-463 0,-219 359 0,157-237 0,-223 327 0,-1-2 0,13-32 0,-21 44 0,-2 0 0,0-1 0,0 1 0,-1-1 0,-1 0 0,0-17 0,-6-219 0,-1 69 0,5 180 0,-5-189 0,1 153 0,-1-1 0,-19-71 0,14 80 0,0 0 0,-2 0 0,-2 2 0,0 0 0,-2 0 0,-1 1 0,-34-41 0,28 41 0,-2 1 0,0 2 0,-30-24 0,39 36 0,-1 1 0,0 1 0,0 0 0,-1 1 0,-1 1 0,-36-12 0,-43-1 0,-189-16 0,135 22 0,-134-25-243,-182-18-259,-238 27-70,0 31-263,424 3 722,-1348 1-538,1333 3 579,-524 82-1,30 18 73,508-72 987,-147 8 946,0-33-1792,-112-4-141,385-6 0,151 0 0,0 0 0,0-1 0,0 1 0,0-1 0,0-1 0,1 1 0,-1-1 0,0 0 0,1 0 0,-1 0 0,1-1 0,0 0 0,0 0 0,0-1 0,0 1 0,0-1 0,1 0 0,-1 0 0,-5-8 0,-8-7-227,2 0-1,0-1 1,1-1-1,1 0 1,-20-41-1,25 39-6598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8:37.16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3700 293 24575,'-8'-7'0,"0"1"0,-1 0 0,1 0 0,-1 1 0,0 0 0,0 0 0,-1 1 0,-13-4 0,-86-20 0,70 20 0,-54-10 0,-167-10 0,-99 20 0,312 7 0,-922 2-535,347 1 260,569-2 410,1 2 0,-1 2 0,1 3 0,-85 21 0,-121 54 34,192-58-186,-115 61 0,153-67 17,2 0 0,0 2 0,1 1 0,-37 39 0,57-54 0,-1 1 0,1 0 0,1 1 0,-1-1 0,1 1 0,1-1 0,-1 1 0,-3 13 0,0 7 0,-5 34 0,7-35 0,-5 39 0,-3 100 0,14 68 0,1-91 0,9 100 0,-5-199 0,1-1 0,2 0 0,23 63 0,-20-74 0,1 1 0,22 38 0,-29-61 0,1 0 0,0 0 0,0-1 0,1 0 0,0 0 0,0-1 0,1 0 0,0-1 0,1 0 0,16 10 0,-3-6 0,0-2 0,0 0 0,1-1 0,0-2 0,1 0 0,35 3 0,157 2 0,-173-11 0,1197 2-622,-628-4 409,6108 2 1048,-6176-16-835,-534 15 0,27 0 0,54-11 0,-82 11 0,0-2 0,0 0 0,0 0 0,0 0 0,-1-2 0,1 1 0,-1-1 0,0 0 0,-1-1 0,11-8 0,-15 10 0,0 0 0,0-1 0,0 0 0,-1 0 0,0 0 0,0 0 0,0-1 0,0 1 0,2-9 0,13-56 0,-5 16 0,2 5 0,66-233 0,-68 227 0,-3 0 0,-3-1 0,1-70 0,-10 18 0,-4 0 0,-4 0 0,-29-119 0,38 221 0,0 0 0,-1 0 0,0 0 0,0 0 0,0 0 0,-1 1 0,0-1 0,0 1 0,0 0 0,-1 0 0,1 0 0,-1 0 0,-1 1 0,1-1 0,0 1 0,-1 0 0,0 0 0,0 1 0,0 0 0,-1 0 0,-8-4 0,-14-5 0,0 1 0,-1 2 0,-35-8 0,-94-9 0,88 16 0,-621-56-1771,-3 48-679,-1446 14 1444,1036 8 357,181 49 907,697-14 2222,91-12 187,124-25-2631,-1 0 1,1-1-1,0-1 0,-1 0 0,1 0 1,-1-1-1,1 0 0,0-1 0,0 0 1,0-1-1,0 0 0,-12-6 0,-422-177-36,435 182 0,-222-95 0,210 87 86,0-1-1,0-1 0,-28-25 1,-53-57-1793,64 57-5119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30:17.8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24575,'69'3'0,"83"15"0,-58-6 0,1317 62 0,832-76 53,-1424 3-1471,-795-1-5408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30:19.6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24575,'2550'0'-1365,"-2530"0"-5461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8:52:24.8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2927 1 24575,'-2191'0'0,"2145"0"0,0 2 0,1 3 0,-75 16 0,107-17 0,0 0 0,0 1 0,0 1 0,1 0 0,0 1 0,-20 15 0,-61 57 0,74-61 0,2-2 0,-1 1 0,2 1 0,0 0 0,2 1 0,0 0 0,1 2 0,0-1 0,-13 35 0,-1 6 0,14-32 0,0 0 0,-13 52 0,18-45 0,1-11 0,1 0 0,2 0 0,0 1 0,1 35 0,3-56 0,1 1 0,0-1 0,0 0 0,1 0 0,-1 0 0,1 0 0,0 0 0,1-1 0,-1 1 0,1-1 0,0 1 0,0-1 0,0 0 0,1 0 0,5 6 0,8 4 0,-1 0 0,29 17 0,-14-11 0,15 14 0,125 81 0,-147-101 0,2-1 0,-1-2 0,1 0 0,1-2 0,37 9 0,30-2 0,149 8 0,98-19 0,-284-5 0,-40 0 0,290-4 0,-1-21 0,256-19 0,3 42 0,-345 3 0,60 1 0,724-3 0,-828-4 0,262-42 0,196-45 0,-414 63 0,233-16 0,-221 26 0,-227 18 0,568-62 0,-373 38 0,229-2 0,571 31 0,-962-4 0,52-7 0,-78 5 0,0 0 0,0-1 0,-1 0 0,1-1 0,-1 0 0,0-1 0,0 0 0,13-9 0,-19 10 0,-1 1 0,0-2 0,0 1 0,-1 0 0,1-1 0,-1 0 0,0 0 0,0 0 0,-1 0 0,1 0 0,-1 0 0,0-1 0,-1 1 0,1-1 0,-1 0 0,0 1 0,-1-1 0,1 0 0,-1-8 0,-1-2 0,1 0 0,-2 0 0,0 0 0,-1 0 0,-9-27 0,8 31 0,-1 0 0,0 1 0,-1 0 0,0 0 0,0 0 0,-2 1 0,1-1 0,-1 2 0,0-1 0,-17-13 0,13 14 0,-1 0 0,0 0 0,0 2 0,-1-1 0,0 2 0,0 0 0,-1 1 0,-21-6 0,-23-1 24,-94-9-1,-67 9-93,105 7-117,-1298-24-2935,891 26 2899,-99-13-1022,-134-1 4147,601 19-2081,-138-3 256,-52-40-1077,74 5 0,54 25 0,-96-11 0,-216-40 0,309 58-78,156 5-1209,37-1-5539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30:33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24575,'5'5'0,"1"0"0,0-1 0,1 0 0,-1 0 0,1 0 0,-1-1 0,13 4 0,53 14 0,-60-18 0,35 7 0,1-1 0,78 2 0,101-10 0,-126-3 0,2554-1 140,-1503 4-1645,-1110-1-5321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30:34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0 215 24575,'817'2'-889,"916"-5"-1923,-395-31 1904,-252-65 741,-833 70 152,81-8-626,-222 23-2118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30:35.6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25 24575,'0'-1'0,"1"1"0,-1-1 0,0 0 0,0 1 0,1-1 0,-1 0 0,1 1 0,-1-1 0,0 1 0,1-1 0,-1 0 0,1 1 0,-1-1 0,1 1 0,0 0 0,-1-1 0,1 1 0,-1-1 0,1 1 0,0 0 0,-1-1 0,1 1 0,0 0 0,-1 0 0,1 0 0,0-1 0,0 1 0,1 0 0,26-3 0,-23 3 0,372-4 0,-216 6 0,4982-2-8082,-5110 1 8215,-19-1 257,0 0 0,0 0 1,15-4-1,-19 1-2193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32:45.7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37 24575,'132'0'0,"401"-11"0,-409 1 0,125-5 0,426 16-1365,-656-1-5461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32:48.6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24575,'48'2'0,"81"15"0,-72-8 0,206 31 0,427 48 0,-393-85-37,-205-4-1291,-73 1-5498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32:49.1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24575,'3'0'0,"7"0"0,5 0 0,3 0 0,4 0 0,1 0 0,3 0 0,9 0 0,13 0 0,2 0 0,1 0 0,1 3 0,0 1 0,-2-1 0,-4 0 0,-7-1 0,-7 0 0,-9-2-8191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38:25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1 160 24575,'52'3'0,"64"10"0,-49-4 0,193 39 0,5 1 0,138-25 0,4-26 0,-112-2 0,1032 4 0,-1101 10 0,-16-1 0,-115-5 0,122 23 0,80-3 0,5-24 0,-154-1 0,4365-1 0,-2792 2 0,-1338-9 0,-41 0 0,110-31 0,-106 3 0,27 23-152,111-6-246,248-78 282,-609 78 121,97-9 268,53-10 115,53-6-388,-294 42 0,64-4 0,102 7 0,-90 1 0,-53-1 0,172 8 0,-197-5 0,0 2 0,-1 1 0,0 2 0,0 0 0,44 21 0,-38-13-1365,-3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40:03.5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24575,'0'0'0,"0"1"0,0-1 0,0 0 0,0 0 0,0 0 0,0 0 0,0 0 0,0 0 0,0 0 0,0 0 0,0 1 0,0-1 0,0 0 0,0 0 0,0 0 0,0 0 0,0 0 0,0 0 0,0 0 0,0 0 0,0 1 0,0-1 0,0 0 0,0 0 0,0 0 0,0 0 0,0 0 0,0 0 0,0 0 0,0 0 0,0 1 0,0-1 0,0 0 0,1 0 0,-1 0 0,0 0 0,0 0 0,0 0 0,0 0 0,0 0 0,0 0 0,0 0 0,0 0 0,0 0 0,1 0 0,-1 0 0,0 0 0,0 0 0,0 0 0,10 4 0,13-1 0,363 6 0,-255-10 0,0 0 0,35-1 0,171 21 0,433 38 0,-613-58 0,291 12 0,196 22-312,2-26-147,-386-5 397,-151 3 209,117 21 0,39 4 253,527-21-243,-516-11-175,2289 1 18,-2144 26 0,-5 30 0,137 14 0,-551-69 0,443 28-1365,-420-28-5461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40:05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24575,'1337'0'0,"-1151"9"0,7 0 0,-83-3-953,-103-6 541,36 4-6414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40:59.1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24575,'57'3'0,"89"16"0,-40-4 0,500 3 0,-434-20 0,2279 2-1365,-2434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17:44.3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2656 126 24575,'-5'-2'0,"0"0"0,0 0 0,0 1 0,-1 0 0,1 0 0,0 0 0,0 1 0,-1-1 0,-5 2 0,-9-2 0,-442 8 9,290 0-222,55-3-233,-482 22-188,4 42 691,581-66-44,0 1 1,0 0 0,0 1-1,0 1 1,0 0-1,1 1 1,0 0 0,0 1-1,1 1 1,0 0 0,0 0-1,1 1 1,0 1 0,-17 19-1,-33 42 320,-67 100-1,-38 90 26,156-246-358,2 1 0,-1 0 0,2 0 0,0 1 0,1 0 0,0 0 0,2 0 0,0 1 0,1 0 0,1 0 0,-1 31 0,15 462 0,-2-310 0,-6-173 0,1-1 0,1 0 0,2 0 0,0 0 0,15 28 0,142 243 0,-89-170 0,-48-79 0,2-2 0,65 77 0,-73-100 0,1-1 0,1-1 0,1-1 0,1-1 0,1-1 0,34 18 0,-12-14 0,0-1 0,1-3 0,84 21 0,166 12 0,269-15-334,8-35-118,-414-3 417,4526-4 35,-3262 5 0,-1370 0 0,222-4 0,-196-1 0,108-20 0,-156 17 38,-1-1-1,0-2 0,-1-2 1,-1-1-1,0-1 0,0-2 1,-2-1-1,0-1 0,-1-2 1,28-26-1,-22 15 21,-1-2 1,-1-2 0,-2-1-1,-2-2 1,-1 0 0,40-79-1,-46 71-58,-3-1 0,-2-1 0,-1 0 0,-3-1 0,-3-1 0,7-66 0,-6-310 0,-21 245 0,6 146 0,-2 1 0,-1-1 0,-14-37 0,6 31 0,-2-1 0,-1 2 0,-2 1 0,-2 0 0,-2 1 0,-1 2 0,-2 1 0,-2 0 0,-1 3 0,-47-43 0,19 31-151,-2 3-1,-1 2 1,-104-50-1,-214-63-454,172 89 606,-340-61 0,-225 19 0,-582 20-20,-3 80-90,749 9 255,402 1 453,-353 54 1,275-2-599,-78 10 0,15-15 171,-178 21-75,351-55-912,-178-7 0,327-11-6010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41:00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24575,'44'2'0,"-1"2"0,44 10 0,6 1 0,137 11 0,116 16 0,192 29 0,597 0 0,-362-70 218,-371-2-1801,-381 1-5243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42:44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24575,'1622'0'0,"-1601"1"0,0 2 0,0 0 0,26 7 0,23 5 0,321 24-1365,-367-39-5461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42:45.6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24575,'24'1'0,"-1"2"0,27 5 0,7 1 0,446 25 0,4-34 0,-236-2 0,394 2 0,-597-3 0,75-13 0,-14 0 0,47-1-1365,-152 16-5461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0:26.1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24575,'2363'0'-1595,"-1722"28"1061,-25-1 1426,-4-27-184,-350-2-1544,-224 2-5990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0:26.8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24575,'18'0'0,"47"0"0,73 0 0,84 0 0,91 0 0,90 0-3276,72 0 1932,42 0-1602,-2 0 2946,-29 0 0,-49 0 0,-69 0-1874,-85 0 1874,-77 0-514,-69 0 514,-56 0 2225,-41 0-2687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0:28.2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24575,'4268'0'-3079,"-4021"-3"2227,-170-1-3408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0:31.0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24575,'15'0'0,"40"0"0,47 0 0,54 0 0,48 0 0,36 0-1644,32 0 1644,11 0-1522,-1 0 1522,-12 0 0,-23 0 0,-35 0-924,-34 0 924,-33 0-18,-37 0 18,-28 0 1061,-24 0-1061,-21 0-5144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0:32.3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32 24575,'5428'0'0,"-5367"-2"-682,116-18-1,-130 11-6143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0:34.5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24575,'5665'0'-1365,"-5618"0"-5461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0:28.2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24575,'4268'0'-3079,"-4021"-3"2227,-170-1-3408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18:21.8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2278 136 24575,'-1'-1'0,"0"0"0,0 0 0,0 0 0,0 1 0,0-1 0,0 0 0,0 0 0,-1 1 0,1-1 0,0 1 0,0-1 0,-1 1 0,1 0 0,0-1 0,0 1 0,-1 0 0,1 0 0,0 0 0,-3 0 0,-21-1 0,0 2 0,0 1 0,0 1 0,-30 8 0,-17 1 0,-114 16 0,-92 10 0,264-36 0,-182 25 0,153-19 0,1 2 0,-63 23 0,-83 52 0,22-10 0,-9-6 0,161-62 0,0 2 0,1-1 0,0 2 0,1-1 0,-13 14 0,-17 12 0,22-18 0,-35 39 0,-4 3 0,47-48 0,0 1 0,1 0 0,0 1 0,1 0 0,0 0 0,1 1 0,1 1 0,0-1 0,-6 18 0,-28 52 0,25-50 0,-20 50 0,-27 123 0,28-88 0,20-59 0,2 1 0,2 0 0,-3 83 0,8 186 0,8-275 0,-1-49 0,0-1 0,0 1 0,1-1 0,0 1 0,0-1 0,0 0 0,0 1 0,1-1 0,0 0 0,1 0 0,-1 0 0,1 0 0,0 0 0,0-1 0,0 1 0,0-1 0,1 0 0,0 0 0,0 0 0,7 5 0,9 8 0,2-1 0,0-1 0,1-1 0,1 0 0,31 12 0,134 41 0,-165-59 0,67 18 0,1-3 0,106 10 0,192 0 0,504-26 0,-562-10 0,72 4 0,325-4 0,-334-13 0,-181 5 0,874-85-918,-193 15 918,726-81 0,-1578 155-1,516-88-72,-545 93 72,123-33-35,-124 31 57,-1-1 0,0 0 0,-1 0 0,1-1 0,-1-1 1,0 0-1,-1 0 0,15-14 0,-16 10 72,-1 1 0,-1-1 0,0-1 0,0 1 0,-1-1 0,6-17 0,18-32 95,-9 28-188,2 2 0,48-54 0,64-46 0,-88 88 0,-39 35 0,0 0 0,0-1 0,-1 1 0,0-1 0,10-17 0,-14 19 0,0-1 0,0 1 0,-1 0 0,0-1 0,0 1 0,0-1 0,-1 1 0,-1-1 0,1-9 0,-1-16 0,-1 1 0,-1-1 0,-2 1 0,-2-1 0,-1 1 0,-1 1 0,-1 0 0,-2 0 0,-1 1 0,-2 0 0,-27-44 0,22 46 0,-1 1 0,-2 1 0,-1 1 0,0 1 0,-2 1 0,-1 1 0,-1 1 0,0 1 0,-2 2 0,0 1 0,-42-18 0,-217-76 0,-10 22 0,164 50 0,55 19 0,-1 3 0,-151-12 0,-164 18 0,-74-6 0,-629-34-1066,-157 53 115,-232-2-272,1432-1 1192,-16 1 662,-103-13-1,161 11-517,0-1 0,0-1 0,1 0 0,0 0 0,-1-2 0,-14-8 1,-63-46 738,7 4-486,51 40-561,-2 2 0,0 1 0,0 1 0,-1 2 0,-1 2 0,-36-5 0,38 8-6631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2:34.5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24575,'29'2'0,"-1"0"0,42 11 0,15 1 0,267 9 45,4-22-129,-202-1-73,1928-1-3105,898 0 5002,-2960 1-8213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2:36.2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0 125 24575,'2276'0'0,"-1613"-45"0,-92 2 0,-431 39 0,298-11 0,797-3 0,-827 20 0,-323 1-1365,-51 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2:38.7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0 24575,'-1'0'0,"1"0"0,0 0 0,0 1 0,0-1 0,0 0 0,0 0 0,0 0 0,0 0 0,-1 0 0,1 0 0,0 1 0,0-1 0,0 0 0,0 0 0,0 0 0,0 0 0,0 1 0,0-1 0,0 0 0,0 0 0,0 0 0,0 0 0,0 0 0,0 1 0,0-1 0,0 0 0,0 0 0,0 0 0,0 0 0,0 1 0,0-1 0,0 0 0,1 0 0,-1 0 0,0 0 0,0 0 0,0 0 0,0 1 0,0-1 0,0 0 0,0 0 0,1 0 0,9 4 0,13 0 0,272 2 0,-178-7 0,4886 0-1365,-4936 1-5461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3:38.4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0 24575,'-1'0'0,"1"1"0,0-1 0,-1 1 0,1-1 0,-1 0 0,1 1 0,0-1 0,-1 1 0,1-1 0,0 1 0,-1-1 0,1 1 0,0-1 0,0 1 0,0-1 0,-1 1 0,1-1 0,0 1 0,0-1 0,0 1 0,0-1 0,0 1 0,0 0 0,0-1 0,0 1 0,0-1 0,0 1 0,0-1 0,1 1 0,-1-1 0,0 1 0,0-1 0,0 1 0,1-1 0,-1 1 0,0-1 0,1 1 0,1 1 0,-1-1 0,1 1 0,0-1 0,0 0 0,0 0 0,0 0 0,0 0 0,4 2 0,31 7 0,0-1 0,0-2 0,61 3 0,-28-2 0,188 27 28,71 8-169,448 0-421,2-44 260,-481-2-653,-244 3-5304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3:39.4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24575,'9'0'0,"21"0"0,28 0 0,30 0 0,34 0 0,27 0 0,29 0 0,21 0 0,18 0-1054,8 0 1054,-11 0 0,-24 0 0,-29 0 0,-39 0 0,-40 0-7137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3:41.1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 24575,'2225'0'0,"-2058"-9"342,1 1-2049,-145 8-5119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3:42.4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 24575,'6'2'0,"0"0"0,0-1 0,-1 0 0,1 0 0,0 0 0,1 0 0,6-1 0,3 1 0,574 7 0,-374-9 0,733 1 0,-585-27 341,14 1-2047,-358 26-5120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3:41.1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 24575,'2225'0'0,"-2058"-9"342,1 1-2049,-145 8-5119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53:42.4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 24575,'6'2'0,"0"0"0,0-1 0,-1 0 0,1 0 0,0 0 0,1 0 0,6-1 0,3 1 0,574 7 0,-374-9 0,733 1 0,-585-27 341,14 1-2047,-358 26-5120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39:11.3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1705 73 24575,'-176'15'0,"60"-3"0,-337-6 0,66-3 0,220 14 0,-9 1 0,170-18 0,0 1 0,0 0 0,0 0 0,0 0 0,0 0 0,1 1 0,-1 0 0,1 0 0,-1 1 0,1-1 0,0 1 0,-7 4 0,5 0 0,-1 0 0,1 0 0,1 0 0,-1 1 0,1 0 0,-7 12 0,-4 7 0,2 0 0,1 1 0,1 1 0,-9 32 0,17-35 0,1 0 0,1 0 0,1 0 0,2 0 0,4 40 0,-4-54 0,1 3 0,1 0 0,1 0 0,0 0 0,0 0 0,2 0 0,0-1 0,0 0 0,2 0 0,0 0 0,0-1 0,1 0 0,1 0 0,0-1 0,13 14 0,-5-10 0,0 0 0,1-1 0,1-1 0,0 0 0,1-2 0,0 0 0,1-2 0,37 14 0,61 16-133,181 36-1,128-3-373,-403-69 480,1277 178-133,-1206-170 160,606 62 0,38-56-662,-241-9-438,803 108 201,-1133-95 2045,191 0 0,511-24-140,-245-1-682,-626 3-324,448-9 0,-341 2 0,-1-5 0,123-30 0,-169 25 0,-2-3 0,0-2 0,-2-2 0,-1-3 0,95-62 0,230-205 0,-270 212 0,-71 55 0,64-57 0,-96 77 0,0-1 0,0 0 0,-1-1 0,0 1 0,-1-1 0,0-1 0,0 1 0,-1 0 0,-1-1 0,1 0 0,-1 0 0,2-18 0,-2 10 0,-2 0 0,0 0 0,-2-1 0,0 1 0,0 0 0,-7-26 0,4 32 0,0 0 0,0 0 0,-1 1 0,-1 0 0,0 0 0,0 0 0,-1 1 0,0-1 0,-1 2 0,0-1 0,-1 1 0,0 1 0,-17-14 0,1 4 0,-2 0 0,0 2 0,0 1 0,-40-16 0,-1 6-136,0 3 0,-116-22 0,-155-6-668,282 43 678,-1429-110-2911,-13 105 2407,37 16 4604,817-6-2943,232-17-1031,119 2 0,-205 15 0,246 4 0,-1330-2-1365,1514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0:51.4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0 634 24575,'4'2'0,"-1"0"0,1 0 0,0 0 0,-1-1 0,1 1 0,0-1 0,0 0 0,0 0 0,1-1 0,-1 1 0,6-1 0,7 2 0,101 27 0,-5-2 0,861 119-1263,4-70 0,-770-65 1406,629 17 1589,-512-27-1302,259-4-209,-525-2-221,0-2 0,0-3 0,77-24 0,-71 17 0,306-82 0,167-40 0,-221 81 0,-260 48 0,60-10 0,132-19 0,497-13-1751,4 35-1,85-3 580,-6-58-321,-198-56 375,-23-56 1495,-506 153-1659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39:12.8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0 171 24575,'843'-34'-2239,"-487"3"1354,1641-62-2136,15 90-678,-1089 7 3105,1084-4 1907,-1990 0-1298,224-6 2296,-172-2-3703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42:36.8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24575,'243'14'0,"-79"-1"0,825-2-657,-680-13 548,7334 1 893,-4066 2-2167,-3504-1-5443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42:39.1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37 24575,'801'-16'-1098,"-178"1"-28,2023 9-127,-1496 9 119,-1020-3-2446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42:40.6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24575,'140'3'0,"173"27"0,-96-2 0,256 1 0,292-32-1365,-743 3-5461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44:22.3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24575,'2971'0'-1194,"-2832"9"2164,-14-1-2111,-105-7-5685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44:24.3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24575,'2778'0'0,"-2508"17"-1365,-225-11-5461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46:09.6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24575,'9'0'0,"21"0"0,31 0 0,43 0 0,38 0 0,43 7 0,37 4-1699,29 9 1699,8 2 0,-11-4 0,-6 2 0,-17 0 0,-29-3 0,-29 2 0,-30-4 411,-33-3-411,-36-4-6903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46:10.5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24575,'17'0'0,"31"0"0,48 0 0,49 0 0,55 0 0,45 0-2083,48 0 2083,33 0-1811,21 0 1811,11 0 0,-11 0 0,-16 0 0,-24 0 0,-42 0 0,-49 0-872,-57 0 872,-57 0-3425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46:11.7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24575,'2654'0'-1365,"-2590"0"-5461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46:14.65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 0 24575,'-1'0'0,"1"0"0,0 1 0,0-1 0,0 0 0,0 0 0,-1 0 0,1 0 0,0 1 0,0-1 0,0 0 0,0 0 0,0 0 0,0 1 0,0-1 0,-1 0 0,1 0 0,0 1 0,0-1 0,0 0 0,0 0 0,0 1 0,0-1 0,0 0 0,0 0 0,0 1 0,1-1 0,-1 0 0,0 0 0,0 0 0,0 1 0,0-1 0,0 0 0,0 0 0,0 0 0,0 1 0,1-1 0,-1 0 0,0 0 0,0 0 0,0 1 0,0-1 0,1 0 0,-1 0 0,0 0 0,0 0 0,0 0 0,1 0 0,-1 1 0,0-1 0,0 0 0,1 0 0,-1 0 0,0 0 0,0 0 0,0 0 0,1 0 0,-1 0 0,0 0 0,0 0 0,1 0 0,19 3 0,-19-3 0,251 6 0,-154-7 0,3296 0-4134,-3331 1 77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0:53.4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62 24575,'1129'0'0,"-1005"-9"0,-7 0 0,569 8 0,-333 2 0,-307-3 0,84-16 0,-19 2 0,-86 13-1365,-4-1-5461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46:15.34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 24575,'3'0'0,"43"0"0,84 0 0,132 0 0,166 0 0,156 0-7059,113 0 7059,73 0-3445,15 0 3445,-52 0-3305,-99 0 3305,-119 0-1518,-138 0 1518,-131 0 1399,-106 0 4338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46:16.74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41 24575,'5'-3'0,"8"0"0,0 1 0,0 1 0,24 0 0,3 0 0,1246-7-1702,-876 9 1441,-151 1 767,279-4 951,-319-14-2822,-170 9-5461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1:32.5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0 24575,'0'0'0,"0"0"0,0 1 0,0-1 0,0 0 0,-1 0 0,1 0 0,0 0 0,0 0 0,0 0 0,0 0 0,0 0 0,0 1 0,0-1 0,0 0 0,0 0 0,0 0 0,0 0 0,0 0 0,0 1 0,0-1 0,0 0 0,0 0 0,0 0 0,0 0 0,0 0 0,0 1 0,0-1 0,0 0 0,0 0 0,0 0 0,0 0 0,0 0 0,0 0 0,0 1 0,0-1 0,0 0 0,0 0 0,0 0 0,0 0 0,0 0 0,1 0 0,-1 0 0,0 1 0,0-1 0,0 0 0,0 0 0,0 0 0,1 0 0,9 4 0,16-1 0,351 3 0,-224-7 0,4131 0-569,-4017 10 954,-28 0-201,-185-8-184,0 1 0,87 16 0,388 56 0,-281-41 0,-88-10 0,-98-17-682,65-3-1,-97-4-6143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1:36.7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1 134 24575,'1'0'0,"0"-1"0,0 0 0,0 1 0,0-1 0,0 0 0,0 1 0,0-1 0,1 1 0,-1 0 0,0-1 0,0 1 0,0 0 0,1 0 0,-1 0 0,0 0 0,2 0 0,6-1 0,299-9 0,-220 10 0,343 0 0,260-4 0,-276-30 0,-17 1 0,452 30 0,-457 6 0,3815-3 0,-3765-21 0,-370 16 0,582-6 0,-451 13 0,-181-2-682,43-7-1,-44 3-6143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1:42.1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26 24575,'-1'0'0,"1"-1"0,0 1 0,-1 0 0,1 0 0,0-1 0,-1 1 0,1 0 0,0 0 0,0-1 0,0 1 0,-1 0 0,1-1 0,0 1 0,0-1 0,0 1 0,0 0 0,-1-1 0,1 1 0,0 0 0,0-1 0,0 1 0,0-1 0,0 1 0,0 0 0,0-1 0,0 1 0,1-1 0,-1 0 0,1 1 0,0-1 0,0 0 0,-1 1 0,1-1 0,0 1 0,0-1 0,0 1 0,0-1 0,0 1 0,0 0 0,0-1 0,0 1 0,0 0 0,1 0 0,24-4 0,1 1 0,-1 1 0,43 3 0,526 51-530,-499-41 415,380 54-23,-65-8 129,-1-23-24,116-33 565,-340-3-1604,-146 1-5754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1:43.0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 24575,'0'-1'0,"1"1"0,-1-1 0,1 1 0,-1-1 0,1 1 0,-1-1 0,1 1 0,-1-1 0,1 1 0,0 0 0,-1-1 0,1 1 0,0 0 0,-1 0 0,1-1 0,0 1 0,0 0 0,-1 0 0,1 0 0,0 0 0,-1 0 0,1 0 0,1 0 0,1 0 0,107-7 0,-92 7 0,1227-6-665,-738 8 498,3268-2-366,-3732 0-6293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1:44.2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24575,'2074'0'0,"-1999"-3"-1365,-47 0-5461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1:49.46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18 24575,'3'-3'0,"25"-1"0,38 1 0,42 0 0,52 1 0,57 0 0,52 2-2334,34-1 2334,27 1 0,18 1-1957,9-1 1957,-8 0 0,-29 0 0,-32 0 0,-41 0-1251,-49 0 1251,-53 0 0,-53 0-2649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1:49.99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24575,'9'0'0,"44"0"0,80 0 0,72 0 0,104 0 0,106 0-4722,93 0 4722,70 0-3510,23 0 3510,-31 0 0,-64 0 0,-89 0-2209,-113 0 2209,-104 3 0,-92 1 0,-66 0 2250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1:51.68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1 24575,'3'0'0,"10"0"0,18 0 0,12 0 0,8 5 0,1 3 0,1 3 0,-3-1 0,-3-2 0,-8-2 0,-7-3 0,-6-1 0,-1-1 0,1 2 0,2 1 0,-1-1 0,-5-1-8191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0:57.10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0 705 24575,'275'18'0,"-5"21"0,-109-14 0,-160-25 0,322 43 0,5-24 0,-262-16 0,0 2 0,68 16 0,-22-3 0,426 22 0,4-41 0,-300-1 0,210-8 0,-306-1 0,153-30 0,-74-8 0,-2-10 0,-3-10 0,217-99 0,-35 3 0,75-33 0,-290 121 0,-151 65 0,1 1 0,0 1 0,50-4 0,535-23-285,-1 36-149,-334 3 359,609-1-1158,-857-1-4931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2:29.75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24575,'5532'0'-2288,"-5501"0"-3615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2:31.52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1 24575,'8249'0'-2054,"-8205"0"-4083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3:02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24575,'7'4'0,"-1"0"0,1-1 0,-1 0 0,1 0 0,0 0 0,0-1 0,8 1 0,9 3 0,98 22-367,153 14-1,141-9-997,305-5-186,121 8 372,291 48-562,420 27-1537,-525-79 3333,-343-33 4546,-255-2-1672,-362 3-8856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3:03.0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24575,'0'3'0,"0"4"0,3 6 0,16 11 0,22 7 0,44 10 0,48 3 0,62 2 0,62-5 0,66 8-2538,52-4 2538,16-3-2936,-17-10 2936,-54-9 0,-75-9-1170,-80-7-377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3:05.8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24575,'1554'0'0,"-1535"2"0,1 0 0,-1 1 0,-1 1 0,1 0 0,19 9 0,-11-5 0,54 11 0,54-7 0,148-7 0,-196-5 0,12 0 0,201 10 0,-190-2 0,126-7 0,-106-3 0,1013 2 0,-1115-1-455,-1-1 0,50-9 0,-43 3-6371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3:08.5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57 24575,'1286'0'0,"-1241"0"0,-1-1 0,0-3 0,0-2 0,57-14 0,-66 12 0,1 1 0,0 2 0,40-1 0,112 8 0,-74 0 0,-68-1-1365,-23-1-5461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3:10.5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24575,'3213'0'-3499,"-3059"0"-1193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3:11.1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24575,'259'14'0,"-81"-1"0,69-3-409,70-3-1229,81-2 580,86-2-1537,65-2 1286,3029-2-5185,-1227 0 6773,-2283 1 350,124-3 1528,-159-2-243,-32 5-1893,-1 0 0,0 0 0,1 0 0,-1 0 0,1 0 0,-1 0 0,0 0 0,1 0 0,-1 0 0,0 0-1,1 0 1,-1 0 0,0-1 0,1 1 0,-1 0 0,0 0 0,1 0 0,-1-1 0,0 1 0,1 0 0,-1 0 0,0-1 0,0 1-1,1 0 1,-1 0 0,0-1 0,0 1 0,0 0 0,0-1 0,1 1 0,-1 0 0,0-1 0,0 1 0,0 0 0,0-1 0,0 1-1,0 0 1,0-1 0,0 1 0,0-1 0,0 1 0,0 0 0,0-1 0,0 1 0,0 0 0,0-1 0,0 1 0,0 0 0,0-1 0,-1 1-1,1 0 1,0-1 0,0 1 0,0 0 0,-1-1 0,1 1 0,0 0 0,0 0 0,-1-1 0,1 1 0,-21-15-965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3:50.6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24575,'141'0'0,"8399"0"-4394,-8423 0 5496,-86 0-6001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3:54.7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3893 88 24575,'-651'53'0,"412"-24"0,1-8 0,-72 8 0,8 24 0,-179 92 0,410-115 0,2 4 0,-92 59 0,-115 102 0,199-134 0,3 4 0,3 3 0,3 3 0,2 2 0,-94 143 0,103-123 0,4 2 0,-64 165 0,-25 163 0,29 10 0,93-356 0,-3 15 0,4 1 0,5 1 0,-6 173 0,27-103 0,-4-140 0,1 1 0,1-1 0,1 0 0,15 38 0,7-3 0,3-1 0,42 61 0,-60-102 0,0-1 0,1 0 0,0-2 0,1 1 0,1-2 0,0 0 0,1-1 0,0 0 0,1-2 0,0 0 0,1-1 0,35 12 0,16 1 0,2-4 0,88 12 0,-152-29 0,573 55-475,6-49-127,-467-7 574,3295-5-1401,-683 5 579,-2067-13 868,-6-58-108,337-175-274,-129 2 364,-268 61 0,-201 56 0,1038-281 0,-1229 347 519,307-133-1,-136 41-105,-311 130-399,308-112 450,-309 106-285,-1-3 1,-1-2-1,89-65 0,-104 61-11,-2-1 0,-2-2 0,-1-2 0,-2-2 0,-3-2-1,47-72 1,54-84-168,33-54 0,-154 225 0,-2-2 0,-1 0 0,-2 0 0,-1-2 0,-2 1 0,-1-2 0,9-72 0,-17 86 0,0 0 0,-2 0 0,-1-1 0,-1 1 0,0 0 0,-2 1 0,-1-1 0,-1 0 0,0 1 0,-2 0 0,-1 1 0,0 0 0,-2 0 0,-13-20 0,6 17 0,-2 0 0,0 1 0,-2 2 0,0 0 0,-2 1 0,0 1 0,-1 1 0,0 2 0,-43-21 0,-8 2 0,-2 3 0,-102-26 0,34 20-384,-1 6-1,-241-19 0,-306 23-1232,-824 29 1248,707 3 429,-3564-3-781,2229-1 699,1838-17 1887,68 2-276,-652 12-1220,717 8-369,0 7 0,-244 50 0,328-43-1365,62-13-5461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1:00.08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1 124 24575,'635'0'0,"-600"-2"0,35-5 0,20-2 0,65 1 0,77-1 0,-185 7 0,79-14 0,-79 9 0,81-3 0,12 12 0,197-4 0,-248-7 0,31 0 0,170-9 0,41 1 0,2692 19 174,-1613-3-1713,-1385 1-5287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3:57.2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0 249 24575,'2591'0'-2228,"-2166"-10"2127,588-89 0,-287 6 50,0 46 61,-479 48 120,-215 0-5980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3:59.9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2646 182 24575,'-2'-1'0,"-1"-1"0,0 1 0,0 0 0,0-1 0,0 2 0,0-1 0,0 0 0,0 0 0,0 1 0,-1 0 0,1-1 0,0 1 0,-4 1 0,-6-2 0,-587-8 0,390 11 0,43-3 0,-211 6 0,-55 56 0,157-16 0,247-40 0,1 1 0,0 1 0,0 1 0,1 1 0,0 2 0,0 1 0,2 1 0,-1 1 0,2 1 0,0 1 0,0 1 0,2 1 0,0 1 0,1 2 0,1 0 0,-28 39 0,38-46 0,1 0 0,1 1 0,0 0 0,1 0 0,1 1 0,0 0 0,1 0 0,1 1 0,0 0 0,2-1 0,0 1 0,0 0 0,2 30 0,1-19 0,-2-14 0,2-1 0,0 1 0,0 0 0,4 14 0,-3-23 0,-1-1 0,1 1 0,0 0 0,1-1 0,-1 1 0,1-1 0,0 0 0,0 1 0,0-1 0,0-1 0,1 1 0,-1 0 0,1-1 0,8 5 0,2 1 0,0-1 0,0-1 0,1 0 0,1-1 0,-1 0 0,18 3 0,101 15 0,-62-13 0,33 4 0,144 3 0,108-19 0,-262 0 0,247-8 0,147-2 0,3795 13 0,-2309-3 0,-1950 1 0,117-5 0,-122 3 0,-1-1 0,1-2 0,-1 0 0,0 0 0,24-12 0,28-15 0,170-72 0,-203 90 0,-12 5 0,0-1 0,31-18 0,-49 24 0,-1 0 0,0-1 0,0 0 0,-1-1 0,1 0 0,-1 0 0,-1 0 0,1 0 0,-1-1 0,0 0 0,8-14 0,-7 6 0,0 1 0,0-1 0,-2-1 0,0 1 0,0 0 0,-2-1 0,0 0 0,-1 1 0,0-1 0,-1 0 0,-4-28 0,2 32 0,-1 0 0,0 0 0,0 0 0,-2 0 0,1 0 0,-1 1 0,-1 0 0,0 0 0,-1 1 0,0 0 0,0 0 0,-1 0 0,-1 1 0,1 0 0,-18-13 0,17 16 0,0 0 0,0 0 0,-1 1 0,1 1 0,-1 0 0,0 0 0,-15-3 0,-9 0 0,-36-2 0,53 7 0,-753-39-1513,667 39 1243,-156-4-939,-494-21-1433,-733-152 1596,1347 160 3797,-241-2 0,-1404 28-2284,1752-6-406,0 1-1,-62 13 1,-58 26 279,-4 0-151,66-25-189,-164 8 0,-94-22 0,209 6 306,43-1-1977,71-6-5155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6:25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24575,'194'2'0,"223"-5"0,-182-11 0,39-2 0,268 10 0,-167-37 0,-11 0 0,109 42 0,-230 3 0,1518-2-1365,-1735 0-5461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6:27.5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73 24575,'484'-30'0,"-245"9"0,328-1 0,3 24 0,-188 0 0,2020-2-1365,-2362 0-5461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6:29.44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0 24575,'0'1'0,"0"0"0,0 0 0,0 0 0,1-1 0,-1 1 0,0 0 0,0 0 0,1 0 0,-1-1 0,0 1 0,1 0 0,-1 0 0,1-1 0,-1 1 0,1 0 0,-1-1 0,1 1 0,0-1 0,-1 1 0,1-1 0,0 1 0,-1-1 0,1 1 0,0-1 0,0 0 0,-1 1 0,3-1 0,26 6 0,-22-5 0,76 6 0,86-3 0,-94-4 0,2117 2-2732,-1104-4 1575,-577 2-273,-435 0-1442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0:56:31.04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1369 5 24575,'-1022'0'0,"1016"0"0,-1 0 0,1 0 0,0 0 0,-1 1 0,1 0 0,0 0 0,-1 1 0,1 0 0,0 0 0,0 0 0,0 1 0,1 0 0,-1 0 0,1 1 0,-1-1 0,1 1 0,0 0 0,0 0 0,1 1 0,-1 0 0,-4 7 0,-14 18 0,1 1 0,-33 66 0,-20 77 0,66-149 0,0 2 0,2-1 0,1 1 0,2 0 0,0 1 0,2-1 0,1 52 0,3-59 0,1 0 0,0 0 0,1-1 0,2 1 0,0-1 0,0 0 0,2 0 0,1-1 0,0 0 0,1-1 0,17 23 0,6-1 0,69 64 0,-88-90 0,1-1 0,0 0 0,0-1 0,1-1 0,1 0 0,0-1 0,0-1 0,1-1 0,0 0 0,0-1 0,0-1 0,1-1 0,0-1 0,27 2 0,264-1 0,-209-6 0,-44 1 0,0-2 0,68-13 0,-95 10 0,0-2 0,-1 0 0,0-2 0,0-1 0,46-26 0,-63 29 0,0-1 0,-1 0 0,0-1 0,-1 1 0,0-2 0,-1 0 0,0 0 0,0-1 0,-2 1 0,1-2 0,-1 1 0,-1-1 0,0 0 0,7-28 0,-2 0 0,-2-1 0,-1 0 0,3-72 0,-7 45 0,-5-72 0,-1 120 0,0 0 0,-1 0 0,-1 1 0,-1 0 0,-1-1 0,-1 2 0,-18-38 0,17 44 0,-1 1 0,0 0 0,-1 1 0,0-1 0,-1 2 0,0 0 0,0 0 0,-1 1 0,-1 1 0,-24-14 0,6 7 0,-1 1 0,0 1 0,-52-12 0,24 11 113,-1 4 0,-114-6 0,-125 17-1427,268 0 924,1 0-6436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1:00:48.6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3803 146 24575,'-3197'0'0,"3137"1"0,-81 11 0,111-7 0,0 1 0,1 1 0,0 1 0,-48 22 0,67-25 0,-1 1 0,1 1 0,0 0 0,0 1 0,1 0 0,0 0 0,0 1 0,1 0 0,0 0 0,1 1 0,0 0 0,0 0 0,1 1 0,0 0 0,1 0 0,-4 14 0,-4 16 0,2 1 0,1 1 0,-3 49 0,11-76 0,-8 60 0,3 1 0,4 113 0,5-175 0,0-1 0,1 1 0,0-1 0,1 0 0,1 0 0,0 0 0,1-1 0,1 1 0,0-1 0,12 16 0,10 10 0,60 63 0,-72-84 0,11 11 0,2-1 0,0-1 0,44 30 0,-51-43 0,0 0 0,1-2 0,0 0 0,1-2 0,0-1 0,30 8 0,93 11 0,175 11 0,-266-33 0,834 44-1274,4-47-463,-632-4 1593,1764-2 3299,-2002 2-3155,1-1 0,-1-1 0,0-1 0,0-2 0,0 0 0,-1-1 0,1-2 0,-2-1 0,38-20 0,-23 7 0,0-2 0,-1-2 0,-2-1 0,50-51 0,-60 55 0,1 2 0,0 1 0,51-30 0,96-41 0,-57 33 0,-7-4 0,50-25 0,-149 83 0,0 0 0,0-1 0,-1 0 0,0 0 0,0-1 0,16-15 0,-22 17 0,1 0 0,0 0 0,-1 0 0,0-1 0,-1 1 0,1-1 0,-1 1 0,0-1 0,0 0 0,0 0 0,-1 0 0,0 0 0,-1 0 0,1-10 0,-1 5 0,-1 0 0,-1 0 0,0 0 0,0 0 0,-1 0 0,0 0 0,-1 0 0,0 1 0,-1-1 0,0 1 0,-8-11 0,-10-12 0,-47-54 0,68 85 0,-36-41 0,0 3 0,-3 1 0,-86-62 0,65 60 0,-1 4 0,-2 2 0,-1 4 0,-2 2 0,0 3 0,-2 3 0,-117-22 0,36 22 0,-220-6 0,-157 29 0,334 3 0,-1191 1-108,1001-5-1149,357 1-5569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1:00:52.52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4067 261 24575,'-86'0'-13,"-410"3"-389,0 22 74,-384 34 328,224-3-8,6 39 46,420-51 80,181-32 49,1 3 1,-74 32-1,101-37-132,-126 63 46,124-59-85,0 0-1,1 2 0,0 0 1,-19 20-1,36-30 5,0 0 0,0 0 0,1 1 0,0-1 0,0 1 0,1 0 0,0 0 0,0 0 0,1 0 0,-1 1 0,-1 12 0,0 9 0,-1 49 0,5-62 0,1 258 0,0-262 0,1 0 0,0 0 0,0-1 0,1 1 0,1 0 0,0-1 0,1 0 0,0 0 0,0-1 0,1 1 0,1-1 0,10 13 0,8 6 0,2-2 0,44 38 0,-53-51 0,1-1 0,0 0 0,0-2 0,1 0 0,1-1 0,0-2 0,0 0 0,29 7 0,7-2 0,0-3 0,62 3 0,483 0 0,-420-15 0,5935 0 0,-3413 3 0,-2625-5 0,89-16 0,-68 7 0,-58 9 0,-6 0 0,0-1 0,39-10 0,-64 12 0,-1 0 0,1-1 0,-1-1 0,1 0 0,-1 0 0,0-1 0,-1 0 0,0-1 0,0 0 0,0 0 0,7-9 0,29-33 0,-3-1 0,-2-2 0,59-102 0,-88 130 0,-1 0 0,13-52 0,-3 8 0,-5 25 0,38-126 0,-48 146 0,0 0 0,-2-1 0,-1 0 0,-1 1 0,-2-36 0,0 56 0,1-1 0,-1 1 0,0-1 0,0 1 0,0-1 0,0 1 0,-1 0 0,0 0 0,1 0 0,-1 0 0,0 0 0,0 0 0,-1 0 0,1 0 0,-1 1 0,1-1 0,-1 1 0,0 0 0,0 0 0,0 0 0,0 0 0,0 0 0,0 1 0,-1 0 0,-4-2 0,-8-2 0,-1 1 0,0 0 0,0 2 0,-18-2 0,27 4 0,-434-11-18,312 11-224,-7224 2 502,7306-5-260,0-2 0,1-2 0,-53-15 0,20 5 0,-118-32 0,162 37 0,0-2 0,0-2 0,-41-24 0,3-7 0,-69-58 0,-61-66 0,171 144 0,-3-5-1365,8 7-5461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1:00:53.96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0 381 24575,'24'-3'0,"55"-13"0,83-19 0,80-9 0,96 3-5243,110-13 5243,137-2-4179,68 7 4179,20 13-2217,-38 11 2217,-80 12 0,-104 6-1779,-123 6 1779,-118 2 5227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1:00:56.2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1 363 24575,'24'0'0,"61"-6"0,100-17 0,170-19 0,210-21-3276,166 1-1,120 5 0,49 12 704,6 13 1312,-80 13 1261,-115 9-2258,-137 6 2258,-147 5 391,-147 1 6949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19:21:01.51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 24575,'5771'0'-1365,"-5727"0"-5461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1:08:32.9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24575,'287'-1'-356,"758"19"-2310,-366 38 2612,-53-4-525,4-32 2164,-597-21-1461,512 11 1822,-386 3-3311,-104-8-5461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1T21:08:36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3595 1 24575,'-184'8'0,"-223"38"0,228-21 0,-449 80 0,392-64 0,-48 10 0,257-43 0,1 1 0,0 0 0,0 2 0,-36 22 0,-90 66 0,144-93 0,-110 83 0,5 5 0,-117 124 0,70-48 0,-240 334 0,223-237 0,165-245 0,0 0 0,2 0 0,1 1 0,0 1 0,2 0 0,-7 36 0,-8 23 0,8-36 0,2 0 0,1 1 0,3 1 0,-3 77 0,11-59 0,2 1 0,3-1 0,15 70 0,-12-99 0,2 0 0,1-1 0,3 0 0,0-1 0,3 0 0,33 54 0,-21-49 0,1-1 0,2-2 0,2-1 0,2-2 0,62 49 0,-3-19 0,-10-9 0,-55-35 0,1-2 0,63 30 0,75 18 0,-113-46 0,4 0 0,102 21 0,66-2 0,-130-25 0,633 72 0,68-67-257,1-21-165,-297-1 308,3982 2-5054,-4368-1 5803,0-5 0,-1-5 0,180-40 0,-7-28 1423,5-1-2142,401-106 1290,-657 173-1176,-1-1 0,-1-2 1,-1-1-1,0-2 0,-1-1 0,-1-2 0,31-26 0,0-5-30,96-82 0,-117 94 0,59-69 0,-77 78 0,-1-1 0,-1 0 0,-2-2 0,-1-1 0,-2 0 0,-1-1 0,-3-1 0,-1-1 0,-1 0 0,-2 0 0,-2-1 0,3-48 0,-8 54 0,-1 1 0,-2-1 0,-1 1 0,-2-1 0,-1 1 0,-2 0 0,-1 0 0,-1 1 0,-20-50 0,-1 24 0,-2 1 0,-2 1 0,-44-54 0,11 27 0,-85-84 0,102 120 0,-2 2 0,-2 3 0,-2 2 0,-2 2 0,-1 3 0,-1 2 0,-2 3 0,-110-37 0,-260-62-464,-9 23-59,400 96 517,-761-146 12,-5 39-37,457 69-114,-286-33 1175,475 66-980,-245-26 33,-610-9-83,70 43 0,137-1 0,752 7 0,-103-15 0,31-16 0,87 21 0,-81-14 0,122 25 0,-21-1 0,1-2 0,0 0 0,0-1 0,0-1 0,0-1 0,-20-9 0,-157-85 0,127 75-1365,54 19-5461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2:55:52.1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0 265 24575,'29'0'0,"-2"0"0,20 0 0,-2 0 0,12 0 0,14 0 0,21-7-413,-41 4 1,0-1 412,4 0 0,-1 0 0,44-14 0,-9 16 0,-40-10 0,0 0 0,43 3 0,6-4 0,-16 2-232,-9 9 232,5-9 0,-24 10 0,30-5 0,-22 6 0,11 0 0,-10 0 0,-18-9 0,-3 7 0,-12-7 815,-5 9-815,-2 0 242,7 0-242,2-5 0,0 4 0,8-4 0,-9 1 0,1 3 0,15-4 0,-8 5 0,41 0 0,-11 0 0,7 0 0,0 0 0,-28 0 0,10-5 0,-22 4 0,-12-3 0,-5 4 0,-6-4 0,-4-1 0,9-4 0,-3 4 0,14 0 0,-10 5 0,10-4 0,2 3 0,-5-8 0,3 4 0,-10-4 0,-1-1 0,1 5 0,-5 1 0,-2 4 0,1-4 0,1 3 0,0-3 0,-1 4 0,5-5 0,-11 4 0,7-4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5:28.5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 24575,'57'0'0,"7"0"0,1 0 0,23 0 0,-4 0-1115,14 0 1115,-8 0 0,-8-6 0,-9 5 365,-16-4-365,-18 5 185,-5 0-185,-14 0 0,3 0 0,-9 0 565,-1 0-565,-5 0 0,10 0 0,15 0 0,5 0 0,25 0 0,-11 0 0,19 0 0,-6 0 0,15 0 0,-6 0 0,6 0 0,-20 0 0,-20-4 0,-20 3 0,-16-3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5:31.6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 24575,'18'0'0,"-5"0"0,4-4 0,-3 3 0,5-3 0,4 4 0,-7-4 0,11-1 0,-6 0 0,-1 0 0,2 5 0,-12 0 0,3 0 0,-5 0 0,5 0 0,-7 0 0,2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5:33.1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24575,'17'0'0,"-3"0"0,-2 0 0,-3 0 0,4 0 0,-4 0 0,4 0 0,-4 0 0,4 0 0,-4 0 0,4 0 0,-5 0 0,5 0 0,-3 0 0,3 0 0,-5 0 0,5 0 0,-3 0 0,3 0 0,-5 0 0,5 0 0,-4 0 0,1 0 0,-7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5:34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 24575,'14'0'0,"7"0"0,-5 0 0,12 0 0,-12-4 0,6 3 0,-3-2 0,1 3 0,3 0 0,-9 0 0,-1 0 0,5 0 0,3 0 0,8 0 0,7 0 0,-14 0 0,6 0 0,-14 0 0,0 0 0,-1 0 0,-5 0 0,5 0 0,-3 0 0,3 0 0,-5 0 0,5 0 0,-3 0 0,2 0 0,-3 0 0,-4 0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5:28.5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21 24575,'57'0'0,"7"0"0,1 0 0,23 0 0,-4 0-1115,14 0 1115,-8 0 0,-8-6 0,-9 5 365,-16-4-365,-18 5 185,-5 0-185,-14 0 0,3 0 0,-9 0 565,-1 0-565,-5 0 0,10 0 0,15 0 0,5 0 0,25 0 0,-11 0 0,19 0 0,-6 0 0,15 0 0,-6 0 0,6 0 0,-20 0 0,-20-4 0,-20 3 0,-16-3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5:31.6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 24575,'18'0'0,"-5"0"0,4-4 0,-3 3 0,5-3 0,4 4 0,-7-4 0,11-1 0,-6 0 0,-1 0 0,2 5 0,-12 0 0,3 0 0,-5 0 0,5 0 0,-7 0 0,2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03:05:33.1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24575,'17'0'0,"-3"0"0,-2 0 0,-3 0 0,4 0 0,-4 0 0,4 0 0,-4 0 0,4 0 0,-4 0 0,4 0 0,-5 0 0,5 0 0,-3 0 0,3 0 0,-5 0 0,5 0 0,-3 0 0,3 0 0,-5 0 0,5 0 0,-4 0 0,1 0 0,-7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customXml" Target="../ink/ink93.xml"/><Relationship Id="rId7" Type="http://schemas.openxmlformats.org/officeDocument/2006/relationships/customXml" Target="../ink/ink95.xm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customXml" Target="../ink/ink94.xml"/><Relationship Id="rId10" Type="http://schemas.openxmlformats.org/officeDocument/2006/relationships/image" Target="../media/image143.png"/><Relationship Id="rId4" Type="http://schemas.openxmlformats.org/officeDocument/2006/relationships/image" Target="../media/image140.png"/><Relationship Id="rId9" Type="http://schemas.openxmlformats.org/officeDocument/2006/relationships/customXml" Target="../ink/ink9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customXml" Target="../ink/ink97.xml"/><Relationship Id="rId7" Type="http://schemas.openxmlformats.org/officeDocument/2006/relationships/customXml" Target="../ink/ink99.xm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7.png"/><Relationship Id="rId5" Type="http://schemas.openxmlformats.org/officeDocument/2006/relationships/customXml" Target="../ink/ink98.xml"/><Relationship Id="rId10" Type="http://schemas.openxmlformats.org/officeDocument/2006/relationships/image" Target="../media/image146.png"/><Relationship Id="rId4" Type="http://schemas.openxmlformats.org/officeDocument/2006/relationships/image" Target="../media/image144.png"/><Relationship Id="rId9" Type="http://schemas.openxmlformats.org/officeDocument/2006/relationships/customXml" Target="../ink/ink10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02.xml"/><Relationship Id="rId4" Type="http://schemas.openxmlformats.org/officeDocument/2006/relationships/image" Target="../media/image1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3.xm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customXml" Target="../ink/ink109.xml"/><Relationship Id="rId3" Type="http://schemas.openxmlformats.org/officeDocument/2006/relationships/image" Target="../media/image153.png"/><Relationship Id="rId7" Type="http://schemas.openxmlformats.org/officeDocument/2006/relationships/customXml" Target="../ink/ink106.xml"/><Relationship Id="rId12" Type="http://schemas.openxmlformats.org/officeDocument/2006/relationships/image" Target="../media/image158.png"/><Relationship Id="rId2" Type="http://schemas.openxmlformats.org/officeDocument/2006/relationships/customXml" Target="../ink/ink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customXml" Target="../ink/ink108.xml"/><Relationship Id="rId5" Type="http://schemas.openxmlformats.org/officeDocument/2006/relationships/customXml" Target="../ink/ink105.xml"/><Relationship Id="rId10" Type="http://schemas.openxmlformats.org/officeDocument/2006/relationships/image" Target="../media/image157.png"/><Relationship Id="rId4" Type="http://schemas.openxmlformats.org/officeDocument/2006/relationships/image" Target="../media/image154.png"/><Relationship Id="rId9" Type="http://schemas.openxmlformats.org/officeDocument/2006/relationships/customXml" Target="../ink/ink107.xml"/><Relationship Id="rId14" Type="http://schemas.openxmlformats.org/officeDocument/2006/relationships/image" Target="../media/image15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0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customXml" Target="../ink/ink111.xml"/><Relationship Id="rId4" Type="http://schemas.openxmlformats.org/officeDocument/2006/relationships/image" Target="../media/image1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2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3.xm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customXml" Target="../ink/ink114.xml"/><Relationship Id="rId4" Type="http://schemas.openxmlformats.org/officeDocument/2006/relationships/image" Target="../media/image16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5.xm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customXml" Target="../ink/ink116.xml"/><Relationship Id="rId4" Type="http://schemas.openxmlformats.org/officeDocument/2006/relationships/image" Target="../media/image16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7.xm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ustomXml" Target="../ink/ink10.xml"/><Relationship Id="rId18" Type="http://schemas.openxmlformats.org/officeDocument/2006/relationships/image" Target="../media/image39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36.png"/><Relationship Id="rId17" Type="http://schemas.openxmlformats.org/officeDocument/2006/relationships/customXml" Target="../ink/ink12.xml"/><Relationship Id="rId2" Type="http://schemas.openxmlformats.org/officeDocument/2006/relationships/image" Target="../media/image3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8.xml"/><Relationship Id="rId1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43.png"/><Relationship Id="rId4" Type="http://schemas.openxmlformats.org/officeDocument/2006/relationships/customXml" Target="../ink/ink1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2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24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28.xml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30.xml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32.xml"/><Relationship Id="rId4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38.xml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36.xml"/><Relationship Id="rId1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customXml" Target="../ink/ink40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customXml" Target="../ink/ink44.xml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customXml" Target="../ink/ink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customXml" Target="../ink/ink48.xml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50.xml"/><Relationship Id="rId4" Type="http://schemas.openxmlformats.org/officeDocument/2006/relationships/image" Target="../media/image8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52.xml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55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customXml" Target="../ink/ink61.xml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12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customXml" Target="../ink/ink60.xml"/><Relationship Id="rId5" Type="http://schemas.openxmlformats.org/officeDocument/2006/relationships/customXml" Target="../ink/ink57.xml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customXml" Target="../ink/ink59.xml"/><Relationship Id="rId1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105.png"/><Relationship Id="rId18" Type="http://schemas.openxmlformats.org/officeDocument/2006/relationships/customXml" Target="../ink/ink69.xml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12" Type="http://schemas.openxmlformats.org/officeDocument/2006/relationships/customXml" Target="../ink/ink66.xml"/><Relationship Id="rId17" Type="http://schemas.openxmlformats.org/officeDocument/2006/relationships/image" Target="../media/image107.png"/><Relationship Id="rId2" Type="http://schemas.openxmlformats.org/officeDocument/2006/relationships/image" Target="../media/image93.png"/><Relationship Id="rId16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11" Type="http://schemas.openxmlformats.org/officeDocument/2006/relationships/image" Target="../media/image104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10" Type="http://schemas.openxmlformats.org/officeDocument/2006/relationships/customXml" Target="../ink/ink65.xml"/><Relationship Id="rId19" Type="http://schemas.openxmlformats.org/officeDocument/2006/relationships/image" Target="../media/image108.png"/><Relationship Id="rId4" Type="http://schemas.openxmlformats.org/officeDocument/2006/relationships/customXml" Target="../ink/ink62.xml"/><Relationship Id="rId9" Type="http://schemas.openxmlformats.org/officeDocument/2006/relationships/image" Target="../media/image103.png"/><Relationship Id="rId14" Type="http://schemas.openxmlformats.org/officeDocument/2006/relationships/customXml" Target="../ink/ink6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113.png"/><Relationship Id="rId18" Type="http://schemas.openxmlformats.org/officeDocument/2006/relationships/customXml" Target="../ink/ink77.xml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12" Type="http://schemas.openxmlformats.org/officeDocument/2006/relationships/customXml" Target="../ink/ink74.xml"/><Relationship Id="rId17" Type="http://schemas.openxmlformats.org/officeDocument/2006/relationships/image" Target="../media/image115.png"/><Relationship Id="rId2" Type="http://schemas.openxmlformats.org/officeDocument/2006/relationships/image" Target="../media/image93.png"/><Relationship Id="rId16" Type="http://schemas.openxmlformats.org/officeDocument/2006/relationships/customXml" Target="../ink/ink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11" Type="http://schemas.openxmlformats.org/officeDocument/2006/relationships/image" Target="../media/image112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10" Type="http://schemas.openxmlformats.org/officeDocument/2006/relationships/customXml" Target="../ink/ink73.xml"/><Relationship Id="rId19" Type="http://schemas.openxmlformats.org/officeDocument/2006/relationships/image" Target="../media/image116.png"/><Relationship Id="rId4" Type="http://schemas.openxmlformats.org/officeDocument/2006/relationships/customXml" Target="../ink/ink70.xml"/><Relationship Id="rId9" Type="http://schemas.openxmlformats.org/officeDocument/2006/relationships/image" Target="../media/image111.png"/><Relationship Id="rId14" Type="http://schemas.openxmlformats.org/officeDocument/2006/relationships/customXml" Target="../ink/ink7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100.png"/><Relationship Id="rId7" Type="http://schemas.openxmlformats.org/officeDocument/2006/relationships/image" Target="../media/image11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11" Type="http://schemas.openxmlformats.org/officeDocument/2006/relationships/image" Target="../media/image120.png"/><Relationship Id="rId5" Type="http://schemas.openxmlformats.org/officeDocument/2006/relationships/image" Target="../media/image117.png"/><Relationship Id="rId10" Type="http://schemas.openxmlformats.org/officeDocument/2006/relationships/customXml" Target="../ink/ink81.xml"/><Relationship Id="rId4" Type="http://schemas.openxmlformats.org/officeDocument/2006/relationships/customXml" Target="../ink/ink78.xml"/><Relationship Id="rId9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3.xml"/><Relationship Id="rId11" Type="http://schemas.openxmlformats.org/officeDocument/2006/relationships/image" Target="../media/image126.png"/><Relationship Id="rId5" Type="http://schemas.openxmlformats.org/officeDocument/2006/relationships/image" Target="../media/image123.png"/><Relationship Id="rId10" Type="http://schemas.openxmlformats.org/officeDocument/2006/relationships/customXml" Target="../ink/ink85.xml"/><Relationship Id="rId4" Type="http://schemas.openxmlformats.org/officeDocument/2006/relationships/customXml" Target="../ink/ink82.xml"/><Relationship Id="rId9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.xml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0" Type="http://schemas.openxmlformats.org/officeDocument/2006/relationships/customXml" Target="../ink/ink89.xml"/><Relationship Id="rId4" Type="http://schemas.openxmlformats.org/officeDocument/2006/relationships/customXml" Target="../ink/ink86.xml"/><Relationship Id="rId9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customXml" Target="../ink/ink91.xml"/><Relationship Id="rId4" Type="http://schemas.openxmlformats.org/officeDocument/2006/relationships/image" Target="../media/image13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2.xm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Advanced State Management Part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966872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OK, with that under our belt… it’s time to generate a new project!</a:t>
            </a:r>
          </a:p>
          <a:p>
            <a:endParaRPr lang="en-US" sz="2000" dirty="0"/>
          </a:p>
          <a:p>
            <a:r>
              <a:rPr lang="en-US" sz="2000" dirty="0"/>
              <a:t>Create a new project with</a:t>
            </a:r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npx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expo-cli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blog –-npm –-template blank –-name Blog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8203B-F6F6-4015-852B-9BD28F52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409" y="1328394"/>
            <a:ext cx="5740695" cy="4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307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4350167" cy="4694971"/>
          </a:xfrm>
        </p:spPr>
        <p:txBody>
          <a:bodyPr>
            <a:normAutofit/>
          </a:bodyPr>
          <a:lstStyle/>
          <a:p>
            <a:r>
              <a:rPr lang="en-US" sz="2000" dirty="0"/>
              <a:t>And back in </a:t>
            </a:r>
            <a:r>
              <a:rPr lang="en-US" sz="2000" dirty="0" err="1"/>
              <a:t>IndexScreen</a:t>
            </a:r>
            <a:r>
              <a:rPr lang="en-US" sz="2000" dirty="0"/>
              <a:t>…</a:t>
            </a:r>
          </a:p>
          <a:p>
            <a:endParaRPr lang="en-US" sz="2000" dirty="0"/>
          </a:p>
          <a:p>
            <a:r>
              <a:rPr lang="en-US" sz="2000" dirty="0"/>
              <a:t>Now value is going to be holding on to that array of objects.</a:t>
            </a:r>
          </a:p>
          <a:p>
            <a:endParaRPr lang="en-US" sz="2000" dirty="0"/>
          </a:p>
          <a:p>
            <a:r>
              <a:rPr lang="en-US" sz="2000" dirty="0"/>
              <a:t>(And you’ll probably see an error message, since we are trying to display an Object inside of Text here).</a:t>
            </a:r>
            <a:endParaRPr lang="en-US" sz="1400" dirty="0"/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A3DEF-8572-544A-B294-D8F9004D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537" y="468248"/>
            <a:ext cx="66294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510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9" y="1861908"/>
            <a:ext cx="3297980" cy="4694971"/>
          </a:xfrm>
        </p:spPr>
        <p:txBody>
          <a:bodyPr>
            <a:normAutofit/>
          </a:bodyPr>
          <a:lstStyle/>
          <a:p>
            <a:r>
              <a:rPr lang="en-US" sz="2000" dirty="0"/>
              <a:t>Since we have an array of blog posts…</a:t>
            </a:r>
          </a:p>
          <a:p>
            <a:endParaRPr lang="en-US" sz="2000" dirty="0"/>
          </a:p>
          <a:p>
            <a:r>
              <a:rPr lang="en-US" sz="2000" dirty="0"/>
              <a:t>Let’s display them as a </a:t>
            </a:r>
            <a:r>
              <a:rPr lang="en-US" sz="2000" dirty="0" err="1"/>
              <a:t>FlatList</a:t>
            </a:r>
            <a:r>
              <a:rPr lang="en-US" sz="2000" dirty="0"/>
              <a:t>, our favorite!</a:t>
            </a:r>
          </a:p>
          <a:p>
            <a:endParaRPr lang="en-US" sz="2000" dirty="0"/>
          </a:p>
          <a:p>
            <a:r>
              <a:rPr lang="en-US" sz="2000" dirty="0"/>
              <a:t>By this point, this is pretty self explanatory?</a:t>
            </a:r>
            <a:endParaRPr lang="en-US" sz="1400" dirty="0"/>
          </a:p>
          <a:p>
            <a:pPr lvl="1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38314-1E5B-5643-ACCF-12496FD3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38100"/>
            <a:ext cx="7962900" cy="6781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5E4043-0797-264A-A934-5D1A61CCADA9}"/>
                  </a:ext>
                </a:extLst>
              </p14:cNvPr>
              <p14:cNvContentPartPr/>
              <p14:nvPr/>
            </p14:nvContentPartPr>
            <p14:xfrm>
              <a:off x="8739084" y="994507"/>
              <a:ext cx="578880" cy="7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5E4043-0797-264A-A934-5D1A61CCAD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1084" y="976507"/>
                <a:ext cx="6145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C5899D-4CA8-314E-9C23-8927A979EC71}"/>
                  </a:ext>
                </a:extLst>
              </p14:cNvPr>
              <p14:cNvContentPartPr/>
              <p14:nvPr/>
            </p14:nvContentPartPr>
            <p14:xfrm>
              <a:off x="6206844" y="3338467"/>
              <a:ext cx="96840" cy="10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C5899D-4CA8-314E-9C23-8927A979EC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8844" y="3320467"/>
                <a:ext cx="132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EB7963-55A1-2C4B-B787-38B869C0B8BA}"/>
                  </a:ext>
                </a:extLst>
              </p14:cNvPr>
              <p14:cNvContentPartPr/>
              <p14:nvPr/>
            </p14:nvContentPartPr>
            <p14:xfrm>
              <a:off x="6169404" y="3578227"/>
              <a:ext cx="95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EB7963-55A1-2C4B-B787-38B869C0B8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51764" y="3560587"/>
                <a:ext cx="130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61747E-130D-314A-8059-89D3287D0A3C}"/>
                  </a:ext>
                </a:extLst>
              </p14:cNvPr>
              <p14:cNvContentPartPr/>
              <p14:nvPr/>
            </p14:nvContentPartPr>
            <p14:xfrm>
              <a:off x="6153924" y="3915907"/>
              <a:ext cx="182160" cy="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61747E-130D-314A-8059-89D3287D0A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5924" y="3898267"/>
                <a:ext cx="21780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09340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9" y="1861908"/>
            <a:ext cx="3297980" cy="4694971"/>
          </a:xfrm>
        </p:spPr>
        <p:txBody>
          <a:bodyPr>
            <a:normAutofit/>
          </a:bodyPr>
          <a:lstStyle/>
          <a:p>
            <a:r>
              <a:rPr lang="en-US" sz="2000" dirty="0"/>
              <a:t>And the result is what you would expect!</a:t>
            </a:r>
          </a:p>
          <a:p>
            <a:r>
              <a:rPr lang="en-US" sz="2000" dirty="0"/>
              <a:t>We have a list of blog posts!</a:t>
            </a:r>
            <a:endParaRPr lang="en-US" sz="1400" dirty="0"/>
          </a:p>
          <a:p>
            <a:pPr lvl="1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38314-1E5B-5643-ACCF-12496FD3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38100"/>
            <a:ext cx="7962900" cy="6781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5E4043-0797-264A-A934-5D1A61CCADA9}"/>
                  </a:ext>
                </a:extLst>
              </p14:cNvPr>
              <p14:cNvContentPartPr/>
              <p14:nvPr/>
            </p14:nvContentPartPr>
            <p14:xfrm>
              <a:off x="8739084" y="994507"/>
              <a:ext cx="578880" cy="7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5E4043-0797-264A-A934-5D1A61CCAD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1084" y="976507"/>
                <a:ext cx="6145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C5899D-4CA8-314E-9C23-8927A979EC71}"/>
                  </a:ext>
                </a:extLst>
              </p14:cNvPr>
              <p14:cNvContentPartPr/>
              <p14:nvPr/>
            </p14:nvContentPartPr>
            <p14:xfrm>
              <a:off x="6206844" y="3338467"/>
              <a:ext cx="96840" cy="10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C5899D-4CA8-314E-9C23-8927A979EC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8844" y="3320467"/>
                <a:ext cx="132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EB7963-55A1-2C4B-B787-38B869C0B8BA}"/>
                  </a:ext>
                </a:extLst>
              </p14:cNvPr>
              <p14:cNvContentPartPr/>
              <p14:nvPr/>
            </p14:nvContentPartPr>
            <p14:xfrm>
              <a:off x="6169404" y="3578227"/>
              <a:ext cx="95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EB7963-55A1-2C4B-B787-38B869C0B8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51336" y="3560227"/>
                <a:ext cx="130816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61747E-130D-314A-8059-89D3287D0A3C}"/>
                  </a:ext>
                </a:extLst>
              </p14:cNvPr>
              <p14:cNvContentPartPr/>
              <p14:nvPr/>
            </p14:nvContentPartPr>
            <p14:xfrm>
              <a:off x="6153924" y="3915907"/>
              <a:ext cx="182160" cy="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61747E-130D-314A-8059-89D3287D0A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5924" y="3895907"/>
                <a:ext cx="217800" cy="432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104F534-0066-E640-B64A-F71B19A878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719388"/>
            <a:ext cx="4122455" cy="183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522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8659119" cy="4694971"/>
          </a:xfrm>
        </p:spPr>
        <p:txBody>
          <a:bodyPr>
            <a:normAutofit/>
          </a:bodyPr>
          <a:lstStyle/>
          <a:p>
            <a:r>
              <a:rPr lang="en-US" sz="2000" dirty="0"/>
              <a:t>This is a good start!</a:t>
            </a:r>
          </a:p>
          <a:p>
            <a:r>
              <a:rPr lang="en-US" sz="2000" dirty="0"/>
              <a:t>But sure, reading from this data that is stored in the Provider is great and all…</a:t>
            </a:r>
          </a:p>
          <a:p>
            <a:r>
              <a:rPr lang="en-US" sz="2000" dirty="0"/>
              <a:t>BUT…</a:t>
            </a:r>
          </a:p>
          <a:p>
            <a:r>
              <a:rPr lang="en-US" sz="2000" dirty="0"/>
              <a:t>Wouldn’t it be excellent if we could edit it as well?</a:t>
            </a:r>
          </a:p>
          <a:p>
            <a:r>
              <a:rPr lang="en-US" sz="2000" dirty="0"/>
              <a:t>If these child components could add to, or remove from, the blog post list?</a:t>
            </a:r>
          </a:p>
          <a:p>
            <a:endParaRPr lang="en-US" sz="2000" dirty="0"/>
          </a:p>
          <a:p>
            <a:r>
              <a:rPr lang="en-US" sz="2000" dirty="0"/>
              <a:t>Let’s make that happen!!</a:t>
            </a:r>
            <a:endParaRPr lang="en-US" sz="14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74516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 New Plan</a:t>
            </a:r>
          </a:p>
          <a:p>
            <a:r>
              <a:rPr lang="en-US" sz="2200" dirty="0"/>
              <a:t>Issues with Data</a:t>
            </a:r>
          </a:p>
          <a:p>
            <a:r>
              <a:rPr lang="en-US" sz="2200" dirty="0"/>
              <a:t>Getting Started with Providers and Context</a:t>
            </a:r>
          </a:p>
          <a:p>
            <a:r>
              <a:rPr lang="en-US" sz="2200" dirty="0"/>
              <a:t>Moving Data With Context</a:t>
            </a:r>
          </a:p>
          <a:p>
            <a:r>
              <a:rPr lang="en-US" sz="2200" dirty="0"/>
              <a:t>Adding in Some State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05940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9360578" cy="4694971"/>
          </a:xfrm>
        </p:spPr>
        <p:txBody>
          <a:bodyPr>
            <a:normAutofit/>
          </a:bodyPr>
          <a:lstStyle/>
          <a:p>
            <a:r>
              <a:rPr lang="en-US" sz="2000" dirty="0"/>
              <a:t>We want to be able to connect all this jazz with the state system!</a:t>
            </a:r>
          </a:p>
          <a:p>
            <a:endParaRPr lang="en-US" sz="2000" dirty="0"/>
          </a:p>
          <a:p>
            <a:r>
              <a:rPr lang="en-US" sz="2000" dirty="0"/>
              <a:t>For example, we want to be able to add or delete a blog post…</a:t>
            </a:r>
          </a:p>
          <a:p>
            <a:endParaRPr lang="en-US" sz="2000" dirty="0"/>
          </a:p>
          <a:p>
            <a:r>
              <a:rPr lang="en-US" sz="2000" dirty="0"/>
              <a:t>And for the screen to re-render, displaying the updated list immediately.</a:t>
            </a:r>
          </a:p>
          <a:p>
            <a:endParaRPr lang="en-US" sz="2000" dirty="0"/>
          </a:p>
          <a:p>
            <a:r>
              <a:rPr lang="en-US" sz="2000" dirty="0"/>
              <a:t>That should, I hope, immediately make your brain think of the React Native state system by this point!</a:t>
            </a:r>
          </a:p>
          <a:p>
            <a:pPr lvl="1"/>
            <a:r>
              <a:rPr lang="en-US" dirty="0"/>
              <a:t>i.e., “</a:t>
            </a:r>
            <a:r>
              <a:rPr lang="en-US" dirty="0" err="1"/>
              <a:t>useReducer</a:t>
            </a:r>
            <a:r>
              <a:rPr lang="en-US" dirty="0"/>
              <a:t>” and “</a:t>
            </a:r>
            <a:r>
              <a:rPr lang="en-US" dirty="0" err="1"/>
              <a:t>useState</a:t>
            </a:r>
            <a:r>
              <a:rPr lang="en-US" dirty="0"/>
              <a:t>”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04286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6127652" cy="4694971"/>
          </a:xfrm>
        </p:spPr>
        <p:txBody>
          <a:bodyPr>
            <a:normAutofit/>
          </a:bodyPr>
          <a:lstStyle/>
          <a:p>
            <a:r>
              <a:rPr lang="en-US" sz="2000" dirty="0"/>
              <a:t>This diagram depicts what we have now…</a:t>
            </a:r>
          </a:p>
          <a:p>
            <a:endParaRPr lang="en-US" sz="2000" dirty="0"/>
          </a:p>
          <a:p>
            <a:r>
              <a:rPr lang="en-US" sz="2000" dirty="0"/>
              <a:t>The Blog Post Provider gives our list of blog posts directly to the </a:t>
            </a:r>
            <a:r>
              <a:rPr lang="en-US" sz="2000" dirty="0" err="1"/>
              <a:t>IndexScreen</a:t>
            </a:r>
            <a:endParaRPr lang="en-US" dirty="0"/>
          </a:p>
          <a:p>
            <a:pPr lvl="1"/>
            <a:endParaRPr lang="en-US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BE4310-CBEF-F54D-AE91-0DA67B642EB5}"/>
              </a:ext>
            </a:extLst>
          </p:cNvPr>
          <p:cNvGrpSpPr/>
          <p:nvPr/>
        </p:nvGrpSpPr>
        <p:grpSpPr>
          <a:xfrm>
            <a:off x="7456536" y="0"/>
            <a:ext cx="4475090" cy="3098029"/>
            <a:chOff x="3433432" y="642594"/>
            <a:chExt cx="5062602" cy="35703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C26937C-397E-0B49-AF9C-E31AB1222C70}"/>
                </a:ext>
              </a:extLst>
            </p:cNvPr>
            <p:cNvGrpSpPr/>
            <p:nvPr/>
          </p:nvGrpSpPr>
          <p:grpSpPr>
            <a:xfrm>
              <a:off x="3433432" y="642594"/>
              <a:ext cx="5062602" cy="3570350"/>
              <a:chOff x="2472263" y="881820"/>
              <a:chExt cx="5062602" cy="357035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5EA46D-C391-DB43-8FA4-376A33ADC89D}"/>
                  </a:ext>
                </a:extLst>
              </p:cNvPr>
              <p:cNvSpPr/>
              <p:nvPr/>
            </p:nvSpPr>
            <p:spPr>
              <a:xfrm>
                <a:off x="4816890" y="2399157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React Navigation Stack Navigator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DDB1AA-6542-1548-92DC-C49820E92F60}"/>
                  </a:ext>
                </a:extLst>
              </p:cNvPr>
              <p:cNvSpPr/>
              <p:nvPr/>
            </p:nvSpPr>
            <p:spPr>
              <a:xfrm>
                <a:off x="2472263" y="3657587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IndexScreen</a:t>
                </a:r>
                <a:endParaRPr lang="en-US" dirty="0"/>
              </a:p>
            </p:txBody>
          </p:sp>
          <p:cxnSp>
            <p:nvCxnSpPr>
              <p:cNvPr id="14" name="Connector: Elbow 15">
                <a:extLst>
                  <a:ext uri="{FF2B5EF4-FFF2-40B4-BE49-F238E27FC236}">
                    <a16:creationId xmlns:a16="http://schemas.microsoft.com/office/drawing/2014/main" id="{CC03E9F3-E722-5040-A991-2E062073C3EC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 rot="5400000">
                <a:off x="4650510" y="2132219"/>
                <a:ext cx="463846" cy="2586890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4342C76-6D29-CB44-A57E-A55B0A8344DE}"/>
                  </a:ext>
                </a:extLst>
              </p:cNvPr>
              <p:cNvSpPr/>
              <p:nvPr/>
            </p:nvSpPr>
            <p:spPr>
              <a:xfrm>
                <a:off x="4816890" y="881820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Blog Post </a:t>
                </a:r>
                <a:r>
                  <a:rPr lang="en-US" b="1" dirty="0"/>
                  <a:t>Provider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D477638-EB8C-8944-A19C-514919699F9E}"/>
                  </a:ext>
                </a:extLst>
              </p:cNvPr>
              <p:cNvCxnSpPr>
                <a:stCxn id="18" idx="2"/>
                <a:endCxn id="9" idx="0"/>
              </p:cNvCxnSpPr>
              <p:nvPr/>
            </p:nvCxnSpPr>
            <p:spPr>
              <a:xfrm>
                <a:off x="6175877" y="1676403"/>
                <a:ext cx="0" cy="72275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Connector: Elbow 9">
              <a:extLst>
                <a:ext uri="{FF2B5EF4-FFF2-40B4-BE49-F238E27FC236}">
                  <a16:creationId xmlns:a16="http://schemas.microsoft.com/office/drawing/2014/main" id="{2A5D7439-555F-0440-99D7-6E070F66B311}"/>
                </a:ext>
              </a:extLst>
            </p:cNvPr>
            <p:cNvCxnSpPr>
              <a:cxnSpLocks/>
              <a:stCxn id="18" idx="1"/>
              <a:endCxn id="10" idx="1"/>
            </p:cNvCxnSpPr>
            <p:nvPr/>
          </p:nvCxnSpPr>
          <p:spPr>
            <a:xfrm rot="10800000" flipV="1">
              <a:off x="3433432" y="1039884"/>
              <a:ext cx="2344627" cy="2775766"/>
            </a:xfrm>
            <a:prstGeom prst="bentConnector3">
              <a:avLst>
                <a:gd name="adj1" fmla="val 11103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33359-2FC5-CE43-858D-DB81E50B06B3}"/>
              </a:ext>
            </a:extLst>
          </p:cNvPr>
          <p:cNvSpPr/>
          <p:nvPr/>
        </p:nvSpPr>
        <p:spPr>
          <a:xfrm>
            <a:off x="5268128" y="1011252"/>
            <a:ext cx="1974257" cy="4024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blogPosts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824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6127652" cy="469497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What we are essentially going to do, is declare our </a:t>
            </a:r>
            <a:r>
              <a:rPr lang="en-US" sz="2000" dirty="0" err="1"/>
              <a:t>blogPosts</a:t>
            </a:r>
            <a:r>
              <a:rPr lang="en-US" sz="2000" dirty="0"/>
              <a:t> to be state variables inside of blog post provider…</a:t>
            </a:r>
          </a:p>
          <a:p>
            <a:endParaRPr lang="en-US" sz="2000" dirty="0"/>
          </a:p>
          <a:p>
            <a:r>
              <a:rPr lang="en-US" sz="2000" dirty="0"/>
              <a:t>And then pass not only the </a:t>
            </a:r>
            <a:r>
              <a:rPr lang="en-US" sz="2000" dirty="0" err="1"/>
              <a:t>blogPosts</a:t>
            </a:r>
            <a:r>
              <a:rPr lang="en-US" sz="2000" dirty="0"/>
              <a:t> down, but also a callback function, to whatever child components we want.</a:t>
            </a:r>
          </a:p>
          <a:p>
            <a:pPr lvl="1"/>
            <a:r>
              <a:rPr lang="en-US" sz="1800" dirty="0"/>
              <a:t>The callback function being some mechanism to change the state, of course.</a:t>
            </a:r>
          </a:p>
          <a:p>
            <a:endParaRPr lang="en-US" sz="2000" dirty="0"/>
          </a:p>
          <a:p>
            <a:r>
              <a:rPr lang="en-US" sz="2000" dirty="0"/>
              <a:t>That way, the child components can then both read to and write from these state variables.</a:t>
            </a:r>
            <a:endParaRPr lang="en-US" dirty="0"/>
          </a:p>
          <a:p>
            <a:pPr lvl="1"/>
            <a:endParaRPr lang="en-US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BE4310-CBEF-F54D-AE91-0DA67B642EB5}"/>
              </a:ext>
            </a:extLst>
          </p:cNvPr>
          <p:cNvGrpSpPr/>
          <p:nvPr/>
        </p:nvGrpSpPr>
        <p:grpSpPr>
          <a:xfrm>
            <a:off x="7456536" y="-1"/>
            <a:ext cx="4475090" cy="3098030"/>
            <a:chOff x="3433432" y="642593"/>
            <a:chExt cx="5062602" cy="35703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C26937C-397E-0B49-AF9C-E31AB1222C70}"/>
                </a:ext>
              </a:extLst>
            </p:cNvPr>
            <p:cNvGrpSpPr/>
            <p:nvPr/>
          </p:nvGrpSpPr>
          <p:grpSpPr>
            <a:xfrm>
              <a:off x="3433432" y="642593"/>
              <a:ext cx="5062602" cy="3570351"/>
              <a:chOff x="2472263" y="881819"/>
              <a:chExt cx="5062602" cy="357035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5EA46D-C391-DB43-8FA4-376A33ADC89D}"/>
                  </a:ext>
                </a:extLst>
              </p:cNvPr>
              <p:cNvSpPr/>
              <p:nvPr/>
            </p:nvSpPr>
            <p:spPr>
              <a:xfrm>
                <a:off x="4816890" y="2399157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React Navigation Stack Navigator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DDB1AA-6542-1548-92DC-C49820E92F60}"/>
                  </a:ext>
                </a:extLst>
              </p:cNvPr>
              <p:cNvSpPr/>
              <p:nvPr/>
            </p:nvSpPr>
            <p:spPr>
              <a:xfrm>
                <a:off x="2472263" y="3657587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IndexScreen</a:t>
                </a:r>
                <a:endParaRPr lang="en-US" dirty="0"/>
              </a:p>
            </p:txBody>
          </p:sp>
          <p:cxnSp>
            <p:nvCxnSpPr>
              <p:cNvPr id="14" name="Connector: Elbow 15">
                <a:extLst>
                  <a:ext uri="{FF2B5EF4-FFF2-40B4-BE49-F238E27FC236}">
                    <a16:creationId xmlns:a16="http://schemas.microsoft.com/office/drawing/2014/main" id="{CC03E9F3-E722-5040-A991-2E062073C3EC}"/>
                  </a:ext>
                </a:extLst>
              </p:cNvPr>
              <p:cNvCxnSpPr>
                <a:stCxn id="9" idx="2"/>
                <a:endCxn id="10" idx="0"/>
              </p:cNvCxnSpPr>
              <p:nvPr/>
            </p:nvCxnSpPr>
            <p:spPr>
              <a:xfrm rot="5400000">
                <a:off x="4650510" y="2132219"/>
                <a:ext cx="463846" cy="2586890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4342C76-6D29-CB44-A57E-A55B0A8344DE}"/>
                  </a:ext>
                </a:extLst>
              </p:cNvPr>
              <p:cNvSpPr/>
              <p:nvPr/>
            </p:nvSpPr>
            <p:spPr>
              <a:xfrm>
                <a:off x="4816890" y="881819"/>
                <a:ext cx="2717975" cy="129399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Blog Post </a:t>
                </a:r>
                <a:r>
                  <a:rPr lang="en-US" b="1" dirty="0"/>
                  <a:t>Provider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D477638-EB8C-8944-A19C-514919699F9E}"/>
                  </a:ext>
                </a:extLst>
              </p:cNvPr>
              <p:cNvCxnSpPr>
                <a:cxnSpLocks/>
                <a:stCxn id="18" idx="2"/>
                <a:endCxn id="9" idx="0"/>
              </p:cNvCxnSpPr>
              <p:nvPr/>
            </p:nvCxnSpPr>
            <p:spPr>
              <a:xfrm>
                <a:off x="6175877" y="2175810"/>
                <a:ext cx="0" cy="2233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Connector: Elbow 9">
              <a:extLst>
                <a:ext uri="{FF2B5EF4-FFF2-40B4-BE49-F238E27FC236}">
                  <a16:creationId xmlns:a16="http://schemas.microsoft.com/office/drawing/2014/main" id="{2A5D7439-555F-0440-99D7-6E070F66B311}"/>
                </a:ext>
              </a:extLst>
            </p:cNvPr>
            <p:cNvCxnSpPr>
              <a:cxnSpLocks/>
              <a:stCxn id="18" idx="1"/>
              <a:endCxn id="10" idx="1"/>
            </p:cNvCxnSpPr>
            <p:nvPr/>
          </p:nvCxnSpPr>
          <p:spPr>
            <a:xfrm rot="10800000" flipV="1">
              <a:off x="3433432" y="1289588"/>
              <a:ext cx="2344627" cy="2526063"/>
            </a:xfrm>
            <a:prstGeom prst="bentConnector3">
              <a:avLst>
                <a:gd name="adj1" fmla="val 11103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33359-2FC5-CE43-858D-DB81E50B06B3}"/>
              </a:ext>
            </a:extLst>
          </p:cNvPr>
          <p:cNvSpPr/>
          <p:nvPr/>
        </p:nvSpPr>
        <p:spPr>
          <a:xfrm>
            <a:off x="9751582" y="695164"/>
            <a:ext cx="1974257" cy="4024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blogPosts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A8B1A2-5FBD-8B42-AD78-CF7712646710}"/>
              </a:ext>
            </a:extLst>
          </p:cNvPr>
          <p:cNvSpPr/>
          <p:nvPr/>
        </p:nvSpPr>
        <p:spPr>
          <a:xfrm>
            <a:off x="4735465" y="824222"/>
            <a:ext cx="2465429" cy="64331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{data: </a:t>
            </a:r>
            <a:r>
              <a:rPr lang="en-US" dirty="0" err="1"/>
              <a:t>blogPosts</a:t>
            </a:r>
            <a:endParaRPr lang="en-US" dirty="0"/>
          </a:p>
          <a:p>
            <a:pPr algn="ctr"/>
            <a:r>
              <a:rPr lang="en-US" dirty="0" err="1"/>
              <a:t>addBlogPost</a:t>
            </a:r>
            <a:r>
              <a:rPr lang="en-US" dirty="0"/>
              <a:t>: () = {} }</a:t>
            </a:r>
          </a:p>
        </p:txBody>
      </p:sp>
    </p:spTree>
    <p:extLst>
      <p:ext uri="{BB962C8B-B14F-4D97-AF65-F5344CB8AC3E}">
        <p14:creationId xmlns:p14="http://schemas.microsoft.com/office/powerpoint/2010/main" val="3870759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4023038" cy="4694971"/>
          </a:xfrm>
        </p:spPr>
        <p:txBody>
          <a:bodyPr>
            <a:normAutofit/>
          </a:bodyPr>
          <a:lstStyle/>
          <a:p>
            <a:r>
              <a:rPr lang="en-US" sz="2000" dirty="0"/>
              <a:t>There will be an opportunity for leveraging a reducer on this soon enough…</a:t>
            </a:r>
          </a:p>
          <a:p>
            <a:r>
              <a:rPr lang="en-US" sz="2000" dirty="0"/>
              <a:t>But let’s start off with </a:t>
            </a:r>
            <a:r>
              <a:rPr lang="en-US" sz="2000" dirty="0" err="1"/>
              <a:t>useState</a:t>
            </a:r>
            <a:r>
              <a:rPr lang="en-US" sz="2000" dirty="0"/>
              <a:t>.</a:t>
            </a:r>
          </a:p>
          <a:p>
            <a:r>
              <a:rPr lang="en-US" sz="2000" dirty="0"/>
              <a:t>So, in </a:t>
            </a:r>
            <a:r>
              <a:rPr lang="en-US" sz="2000" dirty="0" err="1"/>
              <a:t>BlogContext</a:t>
            </a:r>
            <a:r>
              <a:rPr lang="en-US" sz="2000" dirty="0"/>
              <a:t>, we are using </a:t>
            </a:r>
            <a:r>
              <a:rPr lang="en-US" sz="2000" dirty="0" err="1"/>
              <a:t>useState</a:t>
            </a:r>
            <a:r>
              <a:rPr lang="en-US" sz="2000" dirty="0"/>
              <a:t> to establish a state variable (</a:t>
            </a:r>
            <a:r>
              <a:rPr lang="en-US" sz="2000" dirty="0" err="1"/>
              <a:t>blogPosts</a:t>
            </a:r>
            <a:r>
              <a:rPr lang="en-US" sz="2000" dirty="0"/>
              <a:t>) that will be an array that starts off empty.</a:t>
            </a:r>
            <a:endParaRPr lang="en-US" dirty="0"/>
          </a:p>
          <a:p>
            <a:pPr lvl="1"/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8B273-ABEF-1347-AFA9-64B64F91F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42" y="1328394"/>
            <a:ext cx="6731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746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4023038" cy="4694971"/>
          </a:xfrm>
        </p:spPr>
        <p:txBody>
          <a:bodyPr>
            <a:normAutofit/>
          </a:bodyPr>
          <a:lstStyle/>
          <a:p>
            <a:r>
              <a:rPr lang="en-US" sz="2000" dirty="0"/>
              <a:t>Of course, the setter that we got back basically creates an entirely *new* array…</a:t>
            </a:r>
          </a:p>
          <a:p>
            <a:r>
              <a:rPr lang="en-US" sz="2000" dirty="0"/>
              <a:t>But if we are concerned about *adding* a new element to the array, it doesn’t have to be from scratch.</a:t>
            </a:r>
          </a:p>
          <a:p>
            <a:r>
              <a:rPr lang="en-US" sz="2000" dirty="0"/>
              <a:t>We want to just add to the existing array in that case.</a:t>
            </a:r>
            <a:endParaRPr lang="en-US" dirty="0"/>
          </a:p>
          <a:p>
            <a:pPr lvl="1"/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8B273-ABEF-1347-AFA9-64B64F91F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42" y="1328394"/>
            <a:ext cx="6731000" cy="4305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7FF07B-B664-3542-ACDD-B437585840F9}"/>
                  </a:ext>
                </a:extLst>
              </p14:cNvPr>
              <p14:cNvContentPartPr/>
              <p14:nvPr/>
            </p14:nvContentPartPr>
            <p14:xfrm>
              <a:off x="2325339" y="2301830"/>
              <a:ext cx="1405800" cy="52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7FF07B-B664-3542-ACDD-B43758584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7339" y="2283830"/>
                <a:ext cx="14414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728890-3E8E-1141-96F9-9E7E30A2530B}"/>
                  </a:ext>
                </a:extLst>
              </p14:cNvPr>
              <p14:cNvContentPartPr/>
              <p14:nvPr/>
            </p14:nvContentPartPr>
            <p14:xfrm>
              <a:off x="8390259" y="3695390"/>
              <a:ext cx="949320" cy="6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728890-3E8E-1141-96F9-9E7E30A253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72619" y="3677750"/>
                <a:ext cx="98496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38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4883427" cy="3849624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/>
              <a:t>And if you use git…</a:t>
            </a:r>
          </a:p>
          <a:p>
            <a:endParaRPr lang="en-US" sz="2000" dirty="0"/>
          </a:p>
          <a:p>
            <a:r>
              <a:rPr lang="en-US" sz="2000" dirty="0"/>
              <a:t>You may then also want to cd into the new directory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cd blog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 then git rid of the git files that making the new project creates for you automatically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rm –r .git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 then type ‘y’ to a bunch of questions it asks you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9DE95-F2F9-4884-90C9-2C4B9616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3120"/>
            <a:ext cx="5639090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438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4023038" cy="4694971"/>
          </a:xfrm>
        </p:spPr>
        <p:txBody>
          <a:bodyPr>
            <a:normAutofit/>
          </a:bodyPr>
          <a:lstStyle/>
          <a:p>
            <a:r>
              <a:rPr lang="en-US" sz="2000" dirty="0"/>
              <a:t>We can create a nice little helper function too help us out with this…</a:t>
            </a:r>
          </a:p>
          <a:p>
            <a:endParaRPr lang="en-US" sz="2000" dirty="0"/>
          </a:p>
          <a:p>
            <a:r>
              <a:rPr lang="en-US" sz="2000" dirty="0"/>
              <a:t>The helper function is </a:t>
            </a:r>
            <a:r>
              <a:rPr lang="en-US" sz="2000" dirty="0" err="1"/>
              <a:t>addBlogPost</a:t>
            </a:r>
            <a:endParaRPr lang="en-US" dirty="0"/>
          </a:p>
          <a:p>
            <a:pPr lvl="1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8F06E-CCE1-5441-BE50-BFEEE793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240" y="642594"/>
            <a:ext cx="7576760" cy="39029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F7D27B-B96A-A34F-82F5-BC155F1B41F3}"/>
                  </a:ext>
                </a:extLst>
              </p14:cNvPr>
              <p14:cNvContentPartPr/>
              <p14:nvPr/>
            </p14:nvContentPartPr>
            <p14:xfrm>
              <a:off x="6210099" y="2706110"/>
              <a:ext cx="741600" cy="1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F7D27B-B96A-A34F-82F5-BC155F1B41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2459" y="2688470"/>
                <a:ext cx="777240" cy="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7531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3492951" cy="4694971"/>
          </a:xfrm>
        </p:spPr>
        <p:txBody>
          <a:bodyPr>
            <a:normAutofit/>
          </a:bodyPr>
          <a:lstStyle/>
          <a:p>
            <a:r>
              <a:rPr lang="en-US" sz="2000" dirty="0"/>
              <a:t>It calls </a:t>
            </a:r>
            <a:r>
              <a:rPr lang="en-US" sz="2000" dirty="0" err="1"/>
              <a:t>setBlogPosts</a:t>
            </a:r>
            <a:r>
              <a:rPr lang="en-US" sz="2000" dirty="0"/>
              <a:t> still… so it does create an entirely new array…</a:t>
            </a:r>
          </a:p>
          <a:p>
            <a:endParaRPr lang="en-US" sz="2000" dirty="0"/>
          </a:p>
          <a:p>
            <a:r>
              <a:rPr lang="en-US" sz="2000" dirty="0"/>
              <a:t>But the first thing we do is copy over all of the old blog posts into this new array with the … syntax</a:t>
            </a:r>
          </a:p>
          <a:p>
            <a:endParaRPr lang="en-US" sz="2000" dirty="0"/>
          </a:p>
          <a:p>
            <a:r>
              <a:rPr lang="en-US" sz="2000" dirty="0"/>
              <a:t>And then we add in a new entry.</a:t>
            </a:r>
            <a:endParaRPr lang="en-US" dirty="0"/>
          </a:p>
          <a:p>
            <a:pPr lvl="1"/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E9B2F4-28CD-7A41-8752-B709E895E517}"/>
                  </a:ext>
                </a:extLst>
              </p14:cNvPr>
              <p14:cNvContentPartPr/>
              <p14:nvPr/>
            </p14:nvContentPartPr>
            <p14:xfrm>
              <a:off x="1706139" y="2291390"/>
              <a:ext cx="1800000" cy="59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E9B2F4-28CD-7A41-8752-B709E895E5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8499" y="2273750"/>
                <a:ext cx="183564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8F3D390-76F3-BE4F-B31A-85722518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007" y="0"/>
            <a:ext cx="7927993" cy="39738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E40BEB-EB1E-CE4A-BC3F-9FB4453B5373}"/>
                  </a:ext>
                </a:extLst>
              </p14:cNvPr>
              <p14:cNvContentPartPr/>
              <p14:nvPr/>
            </p14:nvContentPartPr>
            <p14:xfrm>
              <a:off x="5494059" y="2320550"/>
              <a:ext cx="957600" cy="4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E40BEB-EB1E-CE4A-BC3F-9FB4453B53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6059" y="2302550"/>
                <a:ext cx="9932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5F0FC7-59CD-8D4F-8666-C94BF7EA16BB}"/>
                  </a:ext>
                </a:extLst>
              </p14:cNvPr>
              <p14:cNvContentPartPr/>
              <p14:nvPr/>
            </p14:nvContentPartPr>
            <p14:xfrm>
              <a:off x="6740739" y="2275190"/>
              <a:ext cx="788760" cy="25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5F0FC7-59CD-8D4F-8666-C94BF7EA16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5099" y="2239190"/>
                <a:ext cx="8604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588BEC-19E2-5F40-8474-03E1F1D8029D}"/>
                  </a:ext>
                </a:extLst>
              </p14:cNvPr>
              <p14:cNvContentPartPr/>
              <p14:nvPr/>
            </p14:nvContentPartPr>
            <p14:xfrm>
              <a:off x="1445499" y="4403510"/>
              <a:ext cx="8168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588BEC-19E2-5F40-8474-03E1F1D802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9499" y="4367870"/>
                <a:ext cx="8884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5F3806-6FE3-2445-83E4-74E3F2AD335E}"/>
                  </a:ext>
                </a:extLst>
              </p14:cNvPr>
              <p14:cNvContentPartPr/>
              <p14:nvPr/>
            </p14:nvContentPartPr>
            <p14:xfrm>
              <a:off x="7963659" y="2243150"/>
              <a:ext cx="3627360" cy="115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5F3806-6FE3-2445-83E4-74E3F2AD33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54659" y="2234150"/>
                <a:ext cx="36450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292149-A057-8A4A-9DB4-F3A59A5C0945}"/>
                  </a:ext>
                </a:extLst>
              </p14:cNvPr>
              <p14:cNvContentPartPr/>
              <p14:nvPr/>
            </p14:nvContentPartPr>
            <p14:xfrm>
              <a:off x="973899" y="6216470"/>
              <a:ext cx="2199960" cy="258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292149-A057-8A4A-9DB4-F3A59A5C09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5259" y="6207830"/>
                <a:ext cx="2217600" cy="27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0297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3492951" cy="4694971"/>
          </a:xfrm>
        </p:spPr>
        <p:txBody>
          <a:bodyPr>
            <a:normAutofit/>
          </a:bodyPr>
          <a:lstStyle/>
          <a:p>
            <a:r>
              <a:rPr lang="en-US" sz="2000" dirty="0"/>
              <a:t>Specifically, our new entry is an object where we automatically determine which number it is, based on the current length of the array!</a:t>
            </a:r>
          </a:p>
          <a:p>
            <a:r>
              <a:rPr lang="en-US" sz="2000" dirty="0"/>
              <a:t>Note the string templating!</a:t>
            </a:r>
            <a:endParaRPr lang="en-US" dirty="0"/>
          </a:p>
          <a:p>
            <a:pPr lvl="1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3D390-76F3-BE4F-B31A-85722518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007" y="0"/>
            <a:ext cx="7927993" cy="39738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53ED0E-8BF0-CC49-A4CC-D95764308590}"/>
                  </a:ext>
                </a:extLst>
              </p14:cNvPr>
              <p14:cNvContentPartPr/>
              <p14:nvPr/>
            </p14:nvContentPartPr>
            <p14:xfrm>
              <a:off x="7934859" y="2300030"/>
              <a:ext cx="3728880" cy="34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53ED0E-8BF0-CC49-A4CC-D957643085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6859" y="2282390"/>
                <a:ext cx="37645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27EE90-76E5-A54C-8A7D-115B4752F3E3}"/>
                  </a:ext>
                </a:extLst>
              </p14:cNvPr>
              <p14:cNvContentPartPr/>
              <p14:nvPr/>
            </p14:nvContentPartPr>
            <p14:xfrm>
              <a:off x="908379" y="5117030"/>
              <a:ext cx="12967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27EE90-76E5-A54C-8A7D-115B4752F3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739" y="5099030"/>
                <a:ext cx="1332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89367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3492951" cy="4694971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So, great, we’ve made this nice little helper function!</a:t>
            </a:r>
          </a:p>
          <a:p>
            <a:endParaRPr lang="en-US" sz="2000" dirty="0"/>
          </a:p>
          <a:p>
            <a:r>
              <a:rPr lang="en-US" sz="2000" dirty="0"/>
              <a:t>But we need to now include this in the provider, so that other files in our code can use and access it.</a:t>
            </a:r>
          </a:p>
          <a:p>
            <a:endParaRPr lang="en-US" sz="2000" dirty="0"/>
          </a:p>
          <a:p>
            <a:r>
              <a:rPr lang="en-US" sz="2000" dirty="0"/>
              <a:t>We need too make our value object more involved here!</a:t>
            </a:r>
            <a:endParaRPr lang="en-US" dirty="0"/>
          </a:p>
          <a:p>
            <a:pPr lvl="1"/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3D390-76F3-BE4F-B31A-85722518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007" y="0"/>
            <a:ext cx="7927993" cy="39738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6FFAF1-20CF-C943-AC97-1F0D02A5F051}"/>
                  </a:ext>
                </a:extLst>
              </p14:cNvPr>
              <p14:cNvContentPartPr/>
              <p14:nvPr/>
            </p14:nvContentPartPr>
            <p14:xfrm>
              <a:off x="7485579" y="2509550"/>
              <a:ext cx="1833480" cy="46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6FFAF1-20CF-C943-AC97-1F0D02A5F0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7939" y="2491550"/>
                <a:ext cx="1869120" cy="5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6671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4288081" cy="4694971"/>
          </a:xfrm>
        </p:spPr>
        <p:txBody>
          <a:bodyPr>
            <a:normAutofit/>
          </a:bodyPr>
          <a:lstStyle/>
          <a:p>
            <a:r>
              <a:rPr lang="en-US" sz="2000" dirty="0"/>
              <a:t>Perhaps it will look something like this!</a:t>
            </a:r>
          </a:p>
          <a:p>
            <a:endParaRPr lang="en-US" sz="2000" dirty="0"/>
          </a:p>
          <a:p>
            <a:r>
              <a:rPr lang="en-US" sz="2000" dirty="0"/>
              <a:t>Where we pass in an object to value (note the inner { } -- that means object as we know!)</a:t>
            </a:r>
          </a:p>
          <a:p>
            <a:endParaRPr lang="en-US" sz="2000" dirty="0"/>
          </a:p>
          <a:p>
            <a:r>
              <a:rPr lang="en-US" sz="2000" dirty="0"/>
              <a:t>And we give it two properties</a:t>
            </a:r>
          </a:p>
          <a:p>
            <a:pPr lvl="1"/>
            <a:r>
              <a:rPr lang="en-US" dirty="0"/>
              <a:t>The blog posts themselves, stored in data.</a:t>
            </a:r>
          </a:p>
          <a:p>
            <a:pPr lvl="1"/>
            <a:r>
              <a:rPr lang="en-US" dirty="0"/>
              <a:t>And the function to add a new blog post, stored in </a:t>
            </a:r>
            <a:r>
              <a:rPr lang="en-US" dirty="0" err="1"/>
              <a:t>addBlogPost</a:t>
            </a:r>
            <a:r>
              <a:rPr lang="en-US" dirty="0"/>
              <a:t>.</a:t>
            </a:r>
          </a:p>
          <a:p>
            <a:pPr lvl="1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A4ACC-EA91-7E4A-87AB-75378DF7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709" y="350744"/>
            <a:ext cx="7173291" cy="362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866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9" y="1861908"/>
            <a:ext cx="3148394" cy="469497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Now we need to make use of this inside of our </a:t>
            </a:r>
            <a:r>
              <a:rPr lang="en-US" sz="2000" dirty="0" err="1"/>
              <a:t>IndexScreen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Note that we are now retrieving an object from our Context Object.</a:t>
            </a:r>
          </a:p>
          <a:p>
            <a:endParaRPr lang="en-US" sz="2000" dirty="0"/>
          </a:p>
          <a:p>
            <a:r>
              <a:rPr lang="en-US" sz="2000" dirty="0"/>
              <a:t>And </a:t>
            </a:r>
            <a:r>
              <a:rPr lang="en-US" sz="2000" dirty="0" err="1"/>
              <a:t>destructuring</a:t>
            </a:r>
            <a:r>
              <a:rPr lang="en-US" sz="2000" dirty="0"/>
              <a:t> its properties to live in two variables.</a:t>
            </a:r>
          </a:p>
          <a:p>
            <a:pPr lvl="1"/>
            <a:r>
              <a:rPr lang="en-US" dirty="0"/>
              <a:t>I also already updated our </a:t>
            </a:r>
            <a:r>
              <a:rPr lang="en-US" dirty="0" err="1"/>
              <a:t>FlatList</a:t>
            </a:r>
            <a:r>
              <a:rPr lang="en-US" dirty="0"/>
              <a:t> data prop.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CB3BA-370A-934D-8B12-429D0F5C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0"/>
            <a:ext cx="8064500" cy="680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B415AC-DDB8-9245-A515-583D65EDF91F}"/>
                  </a:ext>
                </a:extLst>
              </p14:cNvPr>
              <p14:cNvContentPartPr/>
              <p14:nvPr/>
            </p14:nvContentPartPr>
            <p14:xfrm>
              <a:off x="5277339" y="1908350"/>
              <a:ext cx="6291000" cy="58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B415AC-DDB8-9245-A515-583D65EDF9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9699" y="1890710"/>
                <a:ext cx="632664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52DF27-2FF3-6844-BC1A-535843116AEE}"/>
                  </a:ext>
                </a:extLst>
              </p14:cNvPr>
              <p14:cNvContentPartPr/>
              <p14:nvPr/>
            </p14:nvContentPartPr>
            <p14:xfrm>
              <a:off x="6436899" y="3409550"/>
              <a:ext cx="1033920" cy="1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52DF27-2FF3-6844-BC1A-535843116A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9259" y="3391550"/>
                <a:ext cx="106956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7557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9" y="1861908"/>
            <a:ext cx="3148394" cy="4694971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And so, let’s say we wanted to make it so that a new blog post is added upon a Button press…</a:t>
            </a:r>
          </a:p>
          <a:p>
            <a:endParaRPr lang="en-US" sz="2000" dirty="0"/>
          </a:p>
          <a:p>
            <a:r>
              <a:rPr lang="en-US" sz="2000" dirty="0"/>
              <a:t>Well, it might look something like this!</a:t>
            </a:r>
          </a:p>
          <a:p>
            <a:endParaRPr lang="en-US" sz="2000" dirty="0"/>
          </a:p>
          <a:p>
            <a:r>
              <a:rPr lang="en-US" sz="2000" dirty="0"/>
              <a:t>We just add a new button, and have its </a:t>
            </a:r>
            <a:r>
              <a:rPr lang="en-US" sz="2000" dirty="0" err="1"/>
              <a:t>onPress</a:t>
            </a:r>
            <a:r>
              <a:rPr lang="en-US" sz="2000" dirty="0"/>
              <a:t> event be the function we just passed down through our Provider.</a:t>
            </a:r>
            <a:endParaRPr lang="en-US" dirty="0"/>
          </a:p>
          <a:p>
            <a:pPr lvl="1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ECD840-E7DA-7149-AD50-F4D6D90A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587" y="0"/>
            <a:ext cx="842341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148666-4EE3-BA47-B014-C409DDBFF21B}"/>
                  </a:ext>
                </a:extLst>
              </p14:cNvPr>
              <p14:cNvContentPartPr/>
              <p14:nvPr/>
            </p14:nvContentPartPr>
            <p14:xfrm>
              <a:off x="9210339" y="887030"/>
              <a:ext cx="527400" cy="22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148666-4EE3-BA47-B014-C409DDBFF2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2339" y="869030"/>
                <a:ext cx="563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72F51E-0CBC-884F-AEF1-8AAA8BC30441}"/>
                  </a:ext>
                </a:extLst>
              </p14:cNvPr>
              <p14:cNvContentPartPr/>
              <p14:nvPr/>
            </p14:nvContentPartPr>
            <p14:xfrm>
              <a:off x="5227659" y="2669030"/>
              <a:ext cx="6894360" cy="420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72F51E-0CBC-884F-AEF1-8AAA8BC304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9659" y="2651030"/>
                <a:ext cx="6930000" cy="4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403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9" y="1861908"/>
            <a:ext cx="3148394" cy="4694971"/>
          </a:xfrm>
        </p:spPr>
        <p:txBody>
          <a:bodyPr>
            <a:normAutofit/>
          </a:bodyPr>
          <a:lstStyle/>
          <a:p>
            <a:r>
              <a:rPr lang="en-US" sz="2000" dirty="0"/>
              <a:t>And indeed, it works!</a:t>
            </a:r>
            <a:endParaRPr lang="en-US" dirty="0"/>
          </a:p>
          <a:p>
            <a:pPr lvl="1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ECD840-E7DA-7149-AD50-F4D6D90A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587" y="0"/>
            <a:ext cx="842341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148666-4EE3-BA47-B014-C409DDBFF21B}"/>
                  </a:ext>
                </a:extLst>
              </p14:cNvPr>
              <p14:cNvContentPartPr/>
              <p14:nvPr/>
            </p14:nvContentPartPr>
            <p14:xfrm>
              <a:off x="9210339" y="887030"/>
              <a:ext cx="527400" cy="22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148666-4EE3-BA47-B014-C409DDBFF2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2339" y="869030"/>
                <a:ext cx="563040" cy="58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BCE1FD0-3CCD-F44E-9B77-18750204C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7" y="2656788"/>
            <a:ext cx="3751470" cy="37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7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State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577" y="1676377"/>
            <a:ext cx="10476846" cy="4694971"/>
          </a:xfrm>
        </p:spPr>
        <p:txBody>
          <a:bodyPr>
            <a:normAutofit/>
          </a:bodyPr>
          <a:lstStyle/>
          <a:p>
            <a:r>
              <a:rPr lang="en-US" sz="2000" dirty="0"/>
              <a:t>Very cool!</a:t>
            </a:r>
          </a:p>
          <a:p>
            <a:endParaRPr lang="en-US" sz="2000" dirty="0"/>
          </a:p>
          <a:p>
            <a:r>
              <a:rPr lang="en-US" sz="2000" dirty="0"/>
              <a:t>Now, you might hear </a:t>
            </a:r>
            <a:r>
              <a:rPr lang="en-US" sz="2000"/>
              <a:t>people conflate </a:t>
            </a:r>
            <a:r>
              <a:rPr lang="en-US" sz="2000" dirty="0"/>
              <a:t>“Context” and “State”</a:t>
            </a:r>
          </a:p>
          <a:p>
            <a:endParaRPr lang="en-US" sz="2000" dirty="0"/>
          </a:p>
          <a:p>
            <a:r>
              <a:rPr lang="en-US" sz="2000" dirty="0"/>
              <a:t>They’ll say “Oh, I’m using Context to manage State”</a:t>
            </a:r>
          </a:p>
          <a:p>
            <a:endParaRPr lang="en-US" sz="2000" dirty="0"/>
          </a:p>
          <a:p>
            <a:r>
              <a:rPr lang="en-US" sz="2000" dirty="0"/>
              <a:t>And like… as we just saw, its understandable why some people would say that…</a:t>
            </a:r>
          </a:p>
          <a:p>
            <a:r>
              <a:rPr lang="en-US" sz="2000" dirty="0"/>
              <a:t>BUT! Technically speaking, Context is just about the flow of data. Its about moving information!</a:t>
            </a:r>
          </a:p>
          <a:p>
            <a:r>
              <a:rPr lang="en-US" sz="2000" dirty="0"/>
              <a:t>State is its own system, that makes the screen re-render whenever the state changes.</a:t>
            </a:r>
            <a:endParaRPr lang="en-US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777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Maybe this goes without saying, but a word to the wise: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CLOSE OUT of the Metro bundler before doing this.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you have it running already, exit out of it on the terminal with CTRL-c.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Otherwise it won’t actually work, and you’ll be confused for a long time wondering why it didn’t install properly.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832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721488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Also install react-navigation package right away.</a:t>
            </a:r>
          </a:p>
          <a:p>
            <a:r>
              <a:rPr lang="en-US" sz="2000" dirty="0"/>
              <a:t>From inside your new blog directory…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npm install react-navigation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It’s how we show different screens to our users!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96F30-1913-4555-ACEC-45DE81A6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12" y="5559045"/>
            <a:ext cx="5664491" cy="4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7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993250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there are some more navigation steps as well…</a:t>
            </a:r>
          </a:p>
          <a:p>
            <a:endParaRPr lang="en-US" sz="2000" dirty="0"/>
          </a:p>
          <a:p>
            <a:r>
              <a:rPr lang="en-US" sz="2000" dirty="0"/>
              <a:t>We install dependencies:</a:t>
            </a:r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 install react-native-gesture-handler react-native-reanimated react-native-screens react-native-safe-area-context @react-native-community/masked-view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03F1C-68D4-4ED3-A98E-1EF7C294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370" y="5393937"/>
            <a:ext cx="5607338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96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1038308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we specifically install stack navigation…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npm install react-navigation-stack @react-native-community/masked-view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B3CB3-C58B-455F-B4C1-1C86A1A0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33" y="5076462"/>
            <a:ext cx="5531134" cy="4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2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3505202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And then the first time, it is recommended that you start the app and clear the cache with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expo r –c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Though after this, the traditional “npm start” should be just fine.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F8184-FDD5-470C-AD9F-76DCF116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845" y="539161"/>
            <a:ext cx="5600988" cy="59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61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122" y="3769499"/>
            <a:ext cx="9691592" cy="2803181"/>
          </a:xfrm>
        </p:spPr>
        <p:txBody>
          <a:bodyPr>
            <a:normAutofit/>
          </a:bodyPr>
          <a:lstStyle/>
          <a:p>
            <a:r>
              <a:rPr lang="en-US" sz="2000" dirty="0"/>
              <a:t>I found that to make the cleared cache actually get rebuilt, I had to close my browser tab that had the Metro Bundler and re-open it again.</a:t>
            </a:r>
          </a:p>
          <a:p>
            <a:endParaRPr lang="en-US" sz="2000" dirty="0"/>
          </a:p>
          <a:p>
            <a:r>
              <a:rPr lang="en-US" sz="2000" dirty="0"/>
              <a:t>But as you may recall from last time: this screen doesn’t do a satisfying job of ever providing feedback.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8D93D-9CD7-46A3-866F-F611BE69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29" y="-143627"/>
            <a:ext cx="10141471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9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3458903" cy="3849624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/>
              <a:t>Anyway, by this point you should have a new project, with that QR code up and running!</a:t>
            </a:r>
          </a:p>
          <a:p>
            <a:endParaRPr lang="en-US" sz="2000" dirty="0"/>
          </a:p>
          <a:p>
            <a:r>
              <a:rPr lang="en-US" sz="2000" dirty="0"/>
              <a:t>I find that when starting a new project, it always asks me to upgrade – keep your eyes peels on the console to see if you need to do so too!</a:t>
            </a:r>
          </a:p>
          <a:p>
            <a:endParaRPr lang="en-US" sz="2000" dirty="0"/>
          </a:p>
          <a:p>
            <a:r>
              <a:rPr lang="en-US" sz="2000" dirty="0"/>
              <a:t>(Like, you might even need to manually re-install Expo on your device/emulator. It is kind of a pain).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327B3-2E87-445C-8D20-4408319DA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97" y="-66359"/>
            <a:ext cx="5645440" cy="64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9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029202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Anyway, after updating and re-installing expo on your device, once you actually get it up and running, you should see this old friend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1616E-722F-4E0A-B3A3-210966DC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686" y="-46299"/>
            <a:ext cx="399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 New Plan</a:t>
            </a:r>
          </a:p>
          <a:p>
            <a:r>
              <a:rPr lang="en-US" sz="2200" dirty="0"/>
              <a:t>Issues with Data</a:t>
            </a:r>
          </a:p>
          <a:p>
            <a:r>
              <a:rPr lang="en-US" sz="2200" dirty="0"/>
              <a:t>Getting Started with Providers and Context</a:t>
            </a:r>
          </a:p>
          <a:p>
            <a:r>
              <a:rPr lang="en-US" sz="2200" dirty="0"/>
              <a:t>Moving Data With Context</a:t>
            </a:r>
          </a:p>
          <a:p>
            <a:r>
              <a:rPr lang="en-US" sz="2200" dirty="0"/>
              <a:t>Adding in Some State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8171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 New Plan</a:t>
            </a:r>
          </a:p>
          <a:p>
            <a:r>
              <a:rPr lang="en-US" sz="2200" dirty="0"/>
              <a:t>Issues with Data</a:t>
            </a:r>
          </a:p>
          <a:p>
            <a:r>
              <a:rPr lang="en-US" sz="2200" dirty="0"/>
              <a:t>Getting Started with Providers and Context</a:t>
            </a:r>
          </a:p>
          <a:p>
            <a:r>
              <a:rPr lang="en-US" sz="2200" dirty="0"/>
              <a:t>Moving Data With Context</a:t>
            </a:r>
          </a:p>
          <a:p>
            <a:r>
              <a:rPr lang="en-US" sz="2200" dirty="0"/>
              <a:t>Adding in Some State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399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Let’s take some time thinking about some “big things” about this application.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DD24A-8698-49E9-8F88-E171F8652B8E}"/>
              </a:ext>
            </a:extLst>
          </p:cNvPr>
          <p:cNvSpPr/>
          <p:nvPr/>
        </p:nvSpPr>
        <p:spPr>
          <a:xfrm>
            <a:off x="677119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B4645-BD12-4D4F-A0B1-8B36636DCDCB}"/>
              </a:ext>
            </a:extLst>
          </p:cNvPr>
          <p:cNvSpPr/>
          <p:nvPr/>
        </p:nvSpPr>
        <p:spPr>
          <a:xfrm>
            <a:off x="3507555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EBAE1-9FF6-4443-A9CD-6CAE96245FC6}"/>
              </a:ext>
            </a:extLst>
          </p:cNvPr>
          <p:cNvSpPr/>
          <p:nvPr/>
        </p:nvSpPr>
        <p:spPr>
          <a:xfrm>
            <a:off x="6265470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5C73E-1A40-41CE-BFF1-043F91451C52}"/>
              </a:ext>
            </a:extLst>
          </p:cNvPr>
          <p:cNvSpPr/>
          <p:nvPr/>
        </p:nvSpPr>
        <p:spPr>
          <a:xfrm>
            <a:off x="9095906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33E17-A3B8-4437-8539-7E535CB4C7F5}"/>
              </a:ext>
            </a:extLst>
          </p:cNvPr>
          <p:cNvSpPr/>
          <p:nvPr/>
        </p:nvSpPr>
        <p:spPr>
          <a:xfrm>
            <a:off x="677119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DB628-B694-49B2-AC66-ADDB3FC62144}"/>
              </a:ext>
            </a:extLst>
          </p:cNvPr>
          <p:cNvSpPr/>
          <p:nvPr/>
        </p:nvSpPr>
        <p:spPr>
          <a:xfrm>
            <a:off x="3507555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6DD05D-3A4F-4C62-9F88-BEADFB38A0A2}"/>
              </a:ext>
            </a:extLst>
          </p:cNvPr>
          <p:cNvSpPr/>
          <p:nvPr/>
        </p:nvSpPr>
        <p:spPr>
          <a:xfrm>
            <a:off x="6265470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E9A175-27E5-482E-B2CE-27BAFD546001}"/>
              </a:ext>
            </a:extLst>
          </p:cNvPr>
          <p:cNvSpPr/>
          <p:nvPr/>
        </p:nvSpPr>
        <p:spPr>
          <a:xfrm>
            <a:off x="9095906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12576-737B-44A4-BCD7-B288FBE1B35D}"/>
              </a:ext>
            </a:extLst>
          </p:cNvPr>
          <p:cNvSpPr txBox="1"/>
          <p:nvPr/>
        </p:nvSpPr>
        <p:spPr>
          <a:xfrm>
            <a:off x="1392553" y="3312414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B0105-BF8A-4CA8-BC5B-8108E7072A53}"/>
              </a:ext>
            </a:extLst>
          </p:cNvPr>
          <p:cNvSpPr txBox="1"/>
          <p:nvPr/>
        </p:nvSpPr>
        <p:spPr>
          <a:xfrm>
            <a:off x="4222989" y="3306080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56AF5-74B5-4E7C-99E7-DD279A40B8DB}"/>
              </a:ext>
            </a:extLst>
          </p:cNvPr>
          <p:cNvSpPr txBox="1"/>
          <p:nvPr/>
        </p:nvSpPr>
        <p:spPr>
          <a:xfrm>
            <a:off x="6980904" y="3339296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71900C-3BAE-4B61-8C7A-529DFD333241}"/>
              </a:ext>
            </a:extLst>
          </p:cNvPr>
          <p:cNvSpPr txBox="1"/>
          <p:nvPr/>
        </p:nvSpPr>
        <p:spPr>
          <a:xfrm>
            <a:off x="9811340" y="3332411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7F060-59E7-4511-A5C3-13447DCB1575}"/>
              </a:ext>
            </a:extLst>
          </p:cNvPr>
          <p:cNvSpPr txBox="1"/>
          <p:nvPr/>
        </p:nvSpPr>
        <p:spPr>
          <a:xfrm>
            <a:off x="2786502" y="331885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21" name="Graphic 20" descr="Pencil with solid fill">
            <a:extLst>
              <a:ext uri="{FF2B5EF4-FFF2-40B4-BE49-F238E27FC236}">
                <a16:creationId xmlns:a16="http://schemas.microsoft.com/office/drawing/2014/main" id="{8E8C3426-2886-4F01-BAAE-C7E126FA5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1715" y="3369953"/>
            <a:ext cx="338675" cy="33867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444E3B8-2021-4873-8493-79D059B4CB64}"/>
              </a:ext>
            </a:extLst>
          </p:cNvPr>
          <p:cNvGrpSpPr/>
          <p:nvPr/>
        </p:nvGrpSpPr>
        <p:grpSpPr>
          <a:xfrm>
            <a:off x="677119" y="4039929"/>
            <a:ext cx="2546430" cy="362447"/>
            <a:chOff x="677119" y="4027932"/>
            <a:chExt cx="2546430" cy="3624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C3FF708-D926-4DE3-9EA4-1360315B5B3E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7DCAD6-AEC9-4401-AD81-7FC9A85EBDDF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32" name="Graphic 31" descr="Garbage with solid fill">
              <a:extLst>
                <a:ext uri="{FF2B5EF4-FFF2-40B4-BE49-F238E27FC236}">
                  <a16:creationId xmlns:a16="http://schemas.microsoft.com/office/drawing/2014/main" id="{EEB9A6BC-FE92-4677-B4FC-46BE74693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A9D3C8-5A39-4245-A927-6B6FDB11C1E6}"/>
              </a:ext>
            </a:extLst>
          </p:cNvPr>
          <p:cNvGrpSpPr/>
          <p:nvPr/>
        </p:nvGrpSpPr>
        <p:grpSpPr>
          <a:xfrm>
            <a:off x="677119" y="4402376"/>
            <a:ext cx="2546430" cy="362447"/>
            <a:chOff x="677119" y="4027932"/>
            <a:chExt cx="2546430" cy="3624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3970A2-08A4-4FFB-81C7-C3B4265F6916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7B4F5B-E219-49CA-BC9D-C21166CEDC7D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40" name="Graphic 39" descr="Garbage with solid fill">
              <a:extLst>
                <a:ext uri="{FF2B5EF4-FFF2-40B4-BE49-F238E27FC236}">
                  <a16:creationId xmlns:a16="http://schemas.microsoft.com/office/drawing/2014/main" id="{19AAAD0A-4A4D-4C18-94B4-07F7DBA7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4BDE14-3D5B-4145-93B8-D59D67604901}"/>
              </a:ext>
            </a:extLst>
          </p:cNvPr>
          <p:cNvGrpSpPr/>
          <p:nvPr/>
        </p:nvGrpSpPr>
        <p:grpSpPr>
          <a:xfrm>
            <a:off x="677119" y="4767958"/>
            <a:ext cx="2546430" cy="362447"/>
            <a:chOff x="677119" y="4027932"/>
            <a:chExt cx="2546430" cy="3624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0B8E26-533E-477C-897C-485854C16E63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D3985-C5D5-4D28-A781-7C1FDEC4BADA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44" name="Graphic 43" descr="Garbage with solid fill">
              <a:extLst>
                <a:ext uri="{FF2B5EF4-FFF2-40B4-BE49-F238E27FC236}">
                  <a16:creationId xmlns:a16="http://schemas.microsoft.com/office/drawing/2014/main" id="{9539CB47-40E4-4B8A-A52E-2B2E574D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290A05-2C88-4720-9089-B8285D439069}"/>
              </a:ext>
            </a:extLst>
          </p:cNvPr>
          <p:cNvGrpSpPr/>
          <p:nvPr/>
        </p:nvGrpSpPr>
        <p:grpSpPr>
          <a:xfrm>
            <a:off x="677119" y="5130405"/>
            <a:ext cx="2546430" cy="362447"/>
            <a:chOff x="677119" y="4027932"/>
            <a:chExt cx="2546430" cy="36244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8AD93D-A5C9-49B6-8DF8-83B8E8AB6866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ECDFBB-6281-4D4D-9E37-BC646953B58D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48" name="Graphic 47" descr="Garbage with solid fill">
              <a:extLst>
                <a:ext uri="{FF2B5EF4-FFF2-40B4-BE49-F238E27FC236}">
                  <a16:creationId xmlns:a16="http://schemas.microsoft.com/office/drawing/2014/main" id="{76993676-CC51-46AA-9AB6-CEF6B0B9D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A1CA29-84B0-41D3-93C0-C9BAE48B9DF3}"/>
              </a:ext>
            </a:extLst>
          </p:cNvPr>
          <p:cNvGrpSpPr/>
          <p:nvPr/>
        </p:nvGrpSpPr>
        <p:grpSpPr>
          <a:xfrm>
            <a:off x="3507555" y="3891725"/>
            <a:ext cx="2546430" cy="1336121"/>
            <a:chOff x="677119" y="4027932"/>
            <a:chExt cx="2546430" cy="36244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9B3B1B-DA7D-4663-9972-E16A4C29FCEB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71A2ED-C2EB-48F1-92D2-CF770DCC49D9}"/>
                </a:ext>
              </a:extLst>
            </p:cNvPr>
            <p:cNvSpPr txBox="1"/>
            <p:nvPr/>
          </p:nvSpPr>
          <p:spPr>
            <a:xfrm>
              <a:off x="688890" y="4060952"/>
              <a:ext cx="2462138" cy="3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/>
                <a:t>Blog Title</a:t>
              </a:r>
            </a:p>
            <a:p>
              <a:endParaRPr lang="en-US" sz="1200" dirty="0"/>
            </a:p>
            <a:p>
              <a:r>
                <a:rPr lang="en-US" sz="1200" dirty="0"/>
                <a:t>My blog post today is going to be about  my favorite things. Rain drops on roses and whiskers on Kittens!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FE0951-A26D-42FC-8E26-E8DD3ACD6F02}"/>
              </a:ext>
            </a:extLst>
          </p:cNvPr>
          <p:cNvGrpSpPr/>
          <p:nvPr/>
        </p:nvGrpSpPr>
        <p:grpSpPr>
          <a:xfrm>
            <a:off x="6245643" y="4037400"/>
            <a:ext cx="2566257" cy="2140986"/>
            <a:chOff x="6245643" y="4037400"/>
            <a:chExt cx="2566257" cy="214098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A7F04D-148A-490E-86E3-50CB305B3D7A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612062"/>
              <a:chOff x="657292" y="3778317"/>
              <a:chExt cx="2566257" cy="612062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34B3E20-8C19-46B4-B646-01C054735EC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EE80F6-C8EA-464E-B59F-EE226D7D1477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0019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Title: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1100707-E2F8-40AC-9C90-AFE35FEEDAC7}"/>
                </a:ext>
              </a:extLst>
            </p:cNvPr>
            <p:cNvGrpSpPr/>
            <p:nvPr/>
          </p:nvGrpSpPr>
          <p:grpSpPr>
            <a:xfrm>
              <a:off x="6245643" y="4801862"/>
              <a:ext cx="2566257" cy="612062"/>
              <a:chOff x="657292" y="3778317"/>
              <a:chExt cx="2566257" cy="61206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25E9E16-8912-42FC-8343-C59B9F1AFD1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F761E2-1B55-4C43-826A-15271224A2F6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2519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Content:</a:t>
                </a:r>
              </a:p>
            </p:txBody>
          </p:sp>
        </p:grp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38133E7-304F-4AA6-9842-BCFC1ECC063F}"/>
                </a:ext>
              </a:extLst>
            </p:cNvPr>
            <p:cNvSpPr/>
            <p:nvPr/>
          </p:nvSpPr>
          <p:spPr>
            <a:xfrm>
              <a:off x="6880072" y="5815939"/>
              <a:ext cx="1286466" cy="36244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Save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DF8AAC9-6A85-4A42-BA08-45E443670478}"/>
              </a:ext>
            </a:extLst>
          </p:cNvPr>
          <p:cNvGrpSpPr/>
          <p:nvPr/>
        </p:nvGrpSpPr>
        <p:grpSpPr>
          <a:xfrm>
            <a:off x="9077130" y="4007484"/>
            <a:ext cx="2566257" cy="2140986"/>
            <a:chOff x="6245643" y="4037400"/>
            <a:chExt cx="2566257" cy="214098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4C780AA-BFAD-4AFD-B646-A5650FCB38D0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612062"/>
              <a:chOff x="657292" y="3778317"/>
              <a:chExt cx="2566257" cy="61206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C7CD31-B4EA-4C54-AD5A-B00C77ED4C23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D13A075-9912-4C4F-AC97-C8982EA71191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362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New Title: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3784FDA-7A12-45A1-A136-FD8D7F54F793}"/>
                </a:ext>
              </a:extLst>
            </p:cNvPr>
            <p:cNvGrpSpPr/>
            <p:nvPr/>
          </p:nvGrpSpPr>
          <p:grpSpPr>
            <a:xfrm>
              <a:off x="6245643" y="4801862"/>
              <a:ext cx="2566257" cy="612062"/>
              <a:chOff x="657292" y="3778317"/>
              <a:chExt cx="2566257" cy="61206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FEAFCFF-9A38-48D9-B9A7-E898B2AC8C82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8CE58E3-D658-4CBB-82F7-1EB322E2F369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6128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New Content:</a:t>
                </a:r>
              </a:p>
            </p:txBody>
          </p:sp>
        </p:grp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3A72BDBB-A2B5-48DF-B4E4-2EF0C9068C24}"/>
                </a:ext>
              </a:extLst>
            </p:cNvPr>
            <p:cNvSpPr/>
            <p:nvPr/>
          </p:nvSpPr>
          <p:spPr>
            <a:xfrm>
              <a:off x="6880072" y="5815939"/>
              <a:ext cx="1286466" cy="36244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Save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CDDF7DF1-5464-4B7F-8E24-AFD5545A236A}"/>
              </a:ext>
            </a:extLst>
          </p:cNvPr>
          <p:cNvSpPr/>
          <p:nvPr/>
        </p:nvSpPr>
        <p:spPr>
          <a:xfrm>
            <a:off x="1429228" y="2871118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7617832-D6A6-4208-A137-EAA5C659C571}"/>
              </a:ext>
            </a:extLst>
          </p:cNvPr>
          <p:cNvSpPr/>
          <p:nvPr/>
        </p:nvSpPr>
        <p:spPr>
          <a:xfrm>
            <a:off x="4296339" y="2871228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BC29E4-3B3C-4DC8-986B-65D8448C1D3B}"/>
              </a:ext>
            </a:extLst>
          </p:cNvPr>
          <p:cNvSpPr/>
          <p:nvPr/>
        </p:nvSpPr>
        <p:spPr>
          <a:xfrm>
            <a:off x="7189663" y="2845157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0749B8B-5708-489C-A7B1-6563428DA28E}"/>
              </a:ext>
            </a:extLst>
          </p:cNvPr>
          <p:cNvSpPr/>
          <p:nvPr/>
        </p:nvSpPr>
        <p:spPr>
          <a:xfrm>
            <a:off x="9877262" y="2838272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1624281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Four screens: Listing all, Showing One, Creating One, Editing One.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DD24A-8698-49E9-8F88-E171F8652B8E}"/>
              </a:ext>
            </a:extLst>
          </p:cNvPr>
          <p:cNvSpPr/>
          <p:nvPr/>
        </p:nvSpPr>
        <p:spPr>
          <a:xfrm>
            <a:off x="677119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B4645-BD12-4D4F-A0B1-8B36636DCDCB}"/>
              </a:ext>
            </a:extLst>
          </p:cNvPr>
          <p:cNvSpPr/>
          <p:nvPr/>
        </p:nvSpPr>
        <p:spPr>
          <a:xfrm>
            <a:off x="3507555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EBAE1-9FF6-4443-A9CD-6CAE96245FC6}"/>
              </a:ext>
            </a:extLst>
          </p:cNvPr>
          <p:cNvSpPr/>
          <p:nvPr/>
        </p:nvSpPr>
        <p:spPr>
          <a:xfrm>
            <a:off x="6265470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5C73E-1A40-41CE-BFF1-043F91451C52}"/>
              </a:ext>
            </a:extLst>
          </p:cNvPr>
          <p:cNvSpPr/>
          <p:nvPr/>
        </p:nvSpPr>
        <p:spPr>
          <a:xfrm>
            <a:off x="9095906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33E17-A3B8-4437-8539-7E535CB4C7F5}"/>
              </a:ext>
            </a:extLst>
          </p:cNvPr>
          <p:cNvSpPr/>
          <p:nvPr/>
        </p:nvSpPr>
        <p:spPr>
          <a:xfrm>
            <a:off x="677119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DB628-B694-49B2-AC66-ADDB3FC62144}"/>
              </a:ext>
            </a:extLst>
          </p:cNvPr>
          <p:cNvSpPr/>
          <p:nvPr/>
        </p:nvSpPr>
        <p:spPr>
          <a:xfrm>
            <a:off x="3507555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6DD05D-3A4F-4C62-9F88-BEADFB38A0A2}"/>
              </a:ext>
            </a:extLst>
          </p:cNvPr>
          <p:cNvSpPr/>
          <p:nvPr/>
        </p:nvSpPr>
        <p:spPr>
          <a:xfrm>
            <a:off x="6265470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E9A175-27E5-482E-B2CE-27BAFD546001}"/>
              </a:ext>
            </a:extLst>
          </p:cNvPr>
          <p:cNvSpPr/>
          <p:nvPr/>
        </p:nvSpPr>
        <p:spPr>
          <a:xfrm>
            <a:off x="9095906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12576-737B-44A4-BCD7-B288FBE1B35D}"/>
              </a:ext>
            </a:extLst>
          </p:cNvPr>
          <p:cNvSpPr txBox="1"/>
          <p:nvPr/>
        </p:nvSpPr>
        <p:spPr>
          <a:xfrm>
            <a:off x="1392553" y="3312414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B0105-BF8A-4CA8-BC5B-8108E7072A53}"/>
              </a:ext>
            </a:extLst>
          </p:cNvPr>
          <p:cNvSpPr txBox="1"/>
          <p:nvPr/>
        </p:nvSpPr>
        <p:spPr>
          <a:xfrm>
            <a:off x="4222989" y="3306080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56AF5-74B5-4E7C-99E7-DD279A40B8DB}"/>
              </a:ext>
            </a:extLst>
          </p:cNvPr>
          <p:cNvSpPr txBox="1"/>
          <p:nvPr/>
        </p:nvSpPr>
        <p:spPr>
          <a:xfrm>
            <a:off x="6980904" y="3339296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71900C-3BAE-4B61-8C7A-529DFD333241}"/>
              </a:ext>
            </a:extLst>
          </p:cNvPr>
          <p:cNvSpPr txBox="1"/>
          <p:nvPr/>
        </p:nvSpPr>
        <p:spPr>
          <a:xfrm>
            <a:off x="9811340" y="3332411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7F060-59E7-4511-A5C3-13447DCB1575}"/>
              </a:ext>
            </a:extLst>
          </p:cNvPr>
          <p:cNvSpPr txBox="1"/>
          <p:nvPr/>
        </p:nvSpPr>
        <p:spPr>
          <a:xfrm>
            <a:off x="2786502" y="331885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21" name="Graphic 20" descr="Pencil with solid fill">
            <a:extLst>
              <a:ext uri="{FF2B5EF4-FFF2-40B4-BE49-F238E27FC236}">
                <a16:creationId xmlns:a16="http://schemas.microsoft.com/office/drawing/2014/main" id="{8E8C3426-2886-4F01-BAAE-C7E126FA5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1715" y="3369953"/>
            <a:ext cx="338675" cy="33867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444E3B8-2021-4873-8493-79D059B4CB64}"/>
              </a:ext>
            </a:extLst>
          </p:cNvPr>
          <p:cNvGrpSpPr/>
          <p:nvPr/>
        </p:nvGrpSpPr>
        <p:grpSpPr>
          <a:xfrm>
            <a:off x="677119" y="4039929"/>
            <a:ext cx="2546430" cy="362447"/>
            <a:chOff x="677119" y="4027932"/>
            <a:chExt cx="2546430" cy="3624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C3FF708-D926-4DE3-9EA4-1360315B5B3E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7DCAD6-AEC9-4401-AD81-7FC9A85EBDDF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32" name="Graphic 31" descr="Garbage with solid fill">
              <a:extLst>
                <a:ext uri="{FF2B5EF4-FFF2-40B4-BE49-F238E27FC236}">
                  <a16:creationId xmlns:a16="http://schemas.microsoft.com/office/drawing/2014/main" id="{EEB9A6BC-FE92-4677-B4FC-46BE74693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A9D3C8-5A39-4245-A927-6B6FDB11C1E6}"/>
              </a:ext>
            </a:extLst>
          </p:cNvPr>
          <p:cNvGrpSpPr/>
          <p:nvPr/>
        </p:nvGrpSpPr>
        <p:grpSpPr>
          <a:xfrm>
            <a:off x="677119" y="4402376"/>
            <a:ext cx="2546430" cy="362447"/>
            <a:chOff x="677119" y="4027932"/>
            <a:chExt cx="2546430" cy="3624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3970A2-08A4-4FFB-81C7-C3B4265F6916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7B4F5B-E219-49CA-BC9D-C21166CEDC7D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40" name="Graphic 39" descr="Garbage with solid fill">
              <a:extLst>
                <a:ext uri="{FF2B5EF4-FFF2-40B4-BE49-F238E27FC236}">
                  <a16:creationId xmlns:a16="http://schemas.microsoft.com/office/drawing/2014/main" id="{19AAAD0A-4A4D-4C18-94B4-07F7DBA7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4BDE14-3D5B-4145-93B8-D59D67604901}"/>
              </a:ext>
            </a:extLst>
          </p:cNvPr>
          <p:cNvGrpSpPr/>
          <p:nvPr/>
        </p:nvGrpSpPr>
        <p:grpSpPr>
          <a:xfrm>
            <a:off x="677119" y="4767958"/>
            <a:ext cx="2546430" cy="362447"/>
            <a:chOff x="677119" y="4027932"/>
            <a:chExt cx="2546430" cy="3624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0B8E26-533E-477C-897C-485854C16E63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D3985-C5D5-4D28-A781-7C1FDEC4BADA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44" name="Graphic 43" descr="Garbage with solid fill">
              <a:extLst>
                <a:ext uri="{FF2B5EF4-FFF2-40B4-BE49-F238E27FC236}">
                  <a16:creationId xmlns:a16="http://schemas.microsoft.com/office/drawing/2014/main" id="{9539CB47-40E4-4B8A-A52E-2B2E574D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290A05-2C88-4720-9089-B8285D439069}"/>
              </a:ext>
            </a:extLst>
          </p:cNvPr>
          <p:cNvGrpSpPr/>
          <p:nvPr/>
        </p:nvGrpSpPr>
        <p:grpSpPr>
          <a:xfrm>
            <a:off x="677119" y="5130405"/>
            <a:ext cx="2546430" cy="362447"/>
            <a:chOff x="677119" y="4027932"/>
            <a:chExt cx="2546430" cy="36244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8AD93D-A5C9-49B6-8DF8-83B8E8AB6866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ECDFBB-6281-4D4D-9E37-BC646953B58D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48" name="Graphic 47" descr="Garbage with solid fill">
              <a:extLst>
                <a:ext uri="{FF2B5EF4-FFF2-40B4-BE49-F238E27FC236}">
                  <a16:creationId xmlns:a16="http://schemas.microsoft.com/office/drawing/2014/main" id="{76993676-CC51-46AA-9AB6-CEF6B0B9D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A1CA29-84B0-41D3-93C0-C9BAE48B9DF3}"/>
              </a:ext>
            </a:extLst>
          </p:cNvPr>
          <p:cNvGrpSpPr/>
          <p:nvPr/>
        </p:nvGrpSpPr>
        <p:grpSpPr>
          <a:xfrm>
            <a:off x="3507555" y="3891725"/>
            <a:ext cx="2546430" cy="1336121"/>
            <a:chOff x="677119" y="4027932"/>
            <a:chExt cx="2546430" cy="36244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9B3B1B-DA7D-4663-9972-E16A4C29FCEB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71A2ED-C2EB-48F1-92D2-CF770DCC49D9}"/>
                </a:ext>
              </a:extLst>
            </p:cNvPr>
            <p:cNvSpPr txBox="1"/>
            <p:nvPr/>
          </p:nvSpPr>
          <p:spPr>
            <a:xfrm>
              <a:off x="688890" y="4060952"/>
              <a:ext cx="2462138" cy="3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/>
                <a:t>Blog Title</a:t>
              </a:r>
            </a:p>
            <a:p>
              <a:endParaRPr lang="en-US" sz="1200" dirty="0"/>
            </a:p>
            <a:p>
              <a:r>
                <a:rPr lang="en-US" sz="1200" dirty="0"/>
                <a:t>My blog post today is going to be about  my favorite things. Rain drops on roses and whiskers on Kittens!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FE0951-A26D-42FC-8E26-E8DD3ACD6F02}"/>
              </a:ext>
            </a:extLst>
          </p:cNvPr>
          <p:cNvGrpSpPr/>
          <p:nvPr/>
        </p:nvGrpSpPr>
        <p:grpSpPr>
          <a:xfrm>
            <a:off x="6245643" y="4037400"/>
            <a:ext cx="2566257" cy="2140986"/>
            <a:chOff x="6245643" y="4037400"/>
            <a:chExt cx="2566257" cy="214098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A7F04D-148A-490E-86E3-50CB305B3D7A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612062"/>
              <a:chOff x="657292" y="3778317"/>
              <a:chExt cx="2566257" cy="612062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34B3E20-8C19-46B4-B646-01C054735EC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EE80F6-C8EA-464E-B59F-EE226D7D1477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0019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Title: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1100707-E2F8-40AC-9C90-AFE35FEEDAC7}"/>
                </a:ext>
              </a:extLst>
            </p:cNvPr>
            <p:cNvGrpSpPr/>
            <p:nvPr/>
          </p:nvGrpSpPr>
          <p:grpSpPr>
            <a:xfrm>
              <a:off x="6245643" y="4801862"/>
              <a:ext cx="2566257" cy="612062"/>
              <a:chOff x="657292" y="3778317"/>
              <a:chExt cx="2566257" cy="61206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25E9E16-8912-42FC-8343-C59B9F1AFD1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F761E2-1B55-4C43-826A-15271224A2F6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2519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Content:</a:t>
                </a:r>
              </a:p>
            </p:txBody>
          </p:sp>
        </p:grp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38133E7-304F-4AA6-9842-BCFC1ECC063F}"/>
                </a:ext>
              </a:extLst>
            </p:cNvPr>
            <p:cNvSpPr/>
            <p:nvPr/>
          </p:nvSpPr>
          <p:spPr>
            <a:xfrm>
              <a:off x="6880072" y="5815939"/>
              <a:ext cx="1286466" cy="36244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Save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DF8AAC9-6A85-4A42-BA08-45E443670478}"/>
              </a:ext>
            </a:extLst>
          </p:cNvPr>
          <p:cNvGrpSpPr/>
          <p:nvPr/>
        </p:nvGrpSpPr>
        <p:grpSpPr>
          <a:xfrm>
            <a:off x="9077130" y="4007484"/>
            <a:ext cx="2566257" cy="2140986"/>
            <a:chOff x="6245643" y="4037400"/>
            <a:chExt cx="2566257" cy="214098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4C780AA-BFAD-4AFD-B646-A5650FCB38D0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612062"/>
              <a:chOff x="657292" y="3778317"/>
              <a:chExt cx="2566257" cy="61206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C7CD31-B4EA-4C54-AD5A-B00C77ED4C23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D13A075-9912-4C4F-AC97-C8982EA71191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362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New Title: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3784FDA-7A12-45A1-A136-FD8D7F54F793}"/>
                </a:ext>
              </a:extLst>
            </p:cNvPr>
            <p:cNvGrpSpPr/>
            <p:nvPr/>
          </p:nvGrpSpPr>
          <p:grpSpPr>
            <a:xfrm>
              <a:off x="6245643" y="4801862"/>
              <a:ext cx="2566257" cy="612062"/>
              <a:chOff x="657292" y="3778317"/>
              <a:chExt cx="2566257" cy="61206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FEAFCFF-9A38-48D9-B9A7-E898B2AC8C82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8CE58E3-D658-4CBB-82F7-1EB322E2F369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6128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New Content:</a:t>
                </a:r>
              </a:p>
            </p:txBody>
          </p:sp>
        </p:grp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3A72BDBB-A2B5-48DF-B4E4-2EF0C9068C24}"/>
                </a:ext>
              </a:extLst>
            </p:cNvPr>
            <p:cNvSpPr/>
            <p:nvPr/>
          </p:nvSpPr>
          <p:spPr>
            <a:xfrm>
              <a:off x="6880072" y="5815939"/>
              <a:ext cx="1286466" cy="36244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Save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CDDF7DF1-5464-4B7F-8E24-AFD5545A236A}"/>
              </a:ext>
            </a:extLst>
          </p:cNvPr>
          <p:cNvSpPr/>
          <p:nvPr/>
        </p:nvSpPr>
        <p:spPr>
          <a:xfrm>
            <a:off x="1429228" y="2871118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7617832-D6A6-4208-A137-EAA5C659C571}"/>
              </a:ext>
            </a:extLst>
          </p:cNvPr>
          <p:cNvSpPr/>
          <p:nvPr/>
        </p:nvSpPr>
        <p:spPr>
          <a:xfrm>
            <a:off x="4296339" y="2871228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BC29E4-3B3C-4DC8-986B-65D8448C1D3B}"/>
              </a:ext>
            </a:extLst>
          </p:cNvPr>
          <p:cNvSpPr/>
          <p:nvPr/>
        </p:nvSpPr>
        <p:spPr>
          <a:xfrm>
            <a:off x="7189663" y="2845157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0749B8B-5708-489C-A7B1-6563428DA28E}"/>
              </a:ext>
            </a:extLst>
          </p:cNvPr>
          <p:cNvSpPr/>
          <p:nvPr/>
        </p:nvSpPr>
        <p:spPr>
          <a:xfrm>
            <a:off x="9877262" y="2838272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4139957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All will be shown via stack navigation.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DD24A-8698-49E9-8F88-E171F8652B8E}"/>
              </a:ext>
            </a:extLst>
          </p:cNvPr>
          <p:cNvSpPr/>
          <p:nvPr/>
        </p:nvSpPr>
        <p:spPr>
          <a:xfrm>
            <a:off x="677119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B4645-BD12-4D4F-A0B1-8B36636DCDCB}"/>
              </a:ext>
            </a:extLst>
          </p:cNvPr>
          <p:cNvSpPr/>
          <p:nvPr/>
        </p:nvSpPr>
        <p:spPr>
          <a:xfrm>
            <a:off x="3507555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EBAE1-9FF6-4443-A9CD-6CAE96245FC6}"/>
              </a:ext>
            </a:extLst>
          </p:cNvPr>
          <p:cNvSpPr/>
          <p:nvPr/>
        </p:nvSpPr>
        <p:spPr>
          <a:xfrm>
            <a:off x="6265470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5C73E-1A40-41CE-BFF1-043F91451C52}"/>
              </a:ext>
            </a:extLst>
          </p:cNvPr>
          <p:cNvSpPr/>
          <p:nvPr/>
        </p:nvSpPr>
        <p:spPr>
          <a:xfrm>
            <a:off x="9095906" y="3339296"/>
            <a:ext cx="2546430" cy="3148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33E17-A3B8-4437-8539-7E535CB4C7F5}"/>
              </a:ext>
            </a:extLst>
          </p:cNvPr>
          <p:cNvSpPr/>
          <p:nvPr/>
        </p:nvSpPr>
        <p:spPr>
          <a:xfrm>
            <a:off x="677119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DB628-B694-49B2-AC66-ADDB3FC62144}"/>
              </a:ext>
            </a:extLst>
          </p:cNvPr>
          <p:cNvSpPr/>
          <p:nvPr/>
        </p:nvSpPr>
        <p:spPr>
          <a:xfrm>
            <a:off x="3507555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6DD05D-3A4F-4C62-9F88-BEADFB38A0A2}"/>
              </a:ext>
            </a:extLst>
          </p:cNvPr>
          <p:cNvSpPr/>
          <p:nvPr/>
        </p:nvSpPr>
        <p:spPr>
          <a:xfrm>
            <a:off x="6265470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E9A175-27E5-482E-B2CE-27BAFD546001}"/>
              </a:ext>
            </a:extLst>
          </p:cNvPr>
          <p:cNvSpPr/>
          <p:nvPr/>
        </p:nvSpPr>
        <p:spPr>
          <a:xfrm>
            <a:off x="9095906" y="3339296"/>
            <a:ext cx="2546430" cy="3624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12576-737B-44A4-BCD7-B288FBE1B35D}"/>
              </a:ext>
            </a:extLst>
          </p:cNvPr>
          <p:cNvSpPr txBox="1"/>
          <p:nvPr/>
        </p:nvSpPr>
        <p:spPr>
          <a:xfrm>
            <a:off x="1392553" y="3312414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B0105-BF8A-4CA8-BC5B-8108E7072A53}"/>
              </a:ext>
            </a:extLst>
          </p:cNvPr>
          <p:cNvSpPr txBox="1"/>
          <p:nvPr/>
        </p:nvSpPr>
        <p:spPr>
          <a:xfrm>
            <a:off x="4222989" y="3306080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256AF5-74B5-4E7C-99E7-DD279A40B8DB}"/>
              </a:ext>
            </a:extLst>
          </p:cNvPr>
          <p:cNvSpPr txBox="1"/>
          <p:nvPr/>
        </p:nvSpPr>
        <p:spPr>
          <a:xfrm>
            <a:off x="6980904" y="3339296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71900C-3BAE-4B61-8C7A-529DFD333241}"/>
              </a:ext>
            </a:extLst>
          </p:cNvPr>
          <p:cNvSpPr txBox="1"/>
          <p:nvPr/>
        </p:nvSpPr>
        <p:spPr>
          <a:xfrm>
            <a:off x="9811340" y="3332411"/>
            <a:ext cx="11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7F060-59E7-4511-A5C3-13447DCB1575}"/>
              </a:ext>
            </a:extLst>
          </p:cNvPr>
          <p:cNvSpPr txBox="1"/>
          <p:nvPr/>
        </p:nvSpPr>
        <p:spPr>
          <a:xfrm>
            <a:off x="2786502" y="331885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21" name="Graphic 20" descr="Pencil with solid fill">
            <a:extLst>
              <a:ext uri="{FF2B5EF4-FFF2-40B4-BE49-F238E27FC236}">
                <a16:creationId xmlns:a16="http://schemas.microsoft.com/office/drawing/2014/main" id="{8E8C3426-2886-4F01-BAAE-C7E126FA5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1715" y="3369953"/>
            <a:ext cx="338675" cy="33867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444E3B8-2021-4873-8493-79D059B4CB64}"/>
              </a:ext>
            </a:extLst>
          </p:cNvPr>
          <p:cNvGrpSpPr/>
          <p:nvPr/>
        </p:nvGrpSpPr>
        <p:grpSpPr>
          <a:xfrm>
            <a:off x="677119" y="4039929"/>
            <a:ext cx="2546430" cy="362447"/>
            <a:chOff x="677119" y="4027932"/>
            <a:chExt cx="2546430" cy="3624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C3FF708-D926-4DE3-9EA4-1360315B5B3E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7DCAD6-AEC9-4401-AD81-7FC9A85EBDDF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32" name="Graphic 31" descr="Garbage with solid fill">
              <a:extLst>
                <a:ext uri="{FF2B5EF4-FFF2-40B4-BE49-F238E27FC236}">
                  <a16:creationId xmlns:a16="http://schemas.microsoft.com/office/drawing/2014/main" id="{EEB9A6BC-FE92-4677-B4FC-46BE74693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A9D3C8-5A39-4245-A927-6B6FDB11C1E6}"/>
              </a:ext>
            </a:extLst>
          </p:cNvPr>
          <p:cNvGrpSpPr/>
          <p:nvPr/>
        </p:nvGrpSpPr>
        <p:grpSpPr>
          <a:xfrm>
            <a:off x="677119" y="4402376"/>
            <a:ext cx="2546430" cy="362447"/>
            <a:chOff x="677119" y="4027932"/>
            <a:chExt cx="2546430" cy="3624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3970A2-08A4-4FFB-81C7-C3B4265F6916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7B4F5B-E219-49CA-BC9D-C21166CEDC7D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40" name="Graphic 39" descr="Garbage with solid fill">
              <a:extLst>
                <a:ext uri="{FF2B5EF4-FFF2-40B4-BE49-F238E27FC236}">
                  <a16:creationId xmlns:a16="http://schemas.microsoft.com/office/drawing/2014/main" id="{19AAAD0A-4A4D-4C18-94B4-07F7DBA79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4BDE14-3D5B-4145-93B8-D59D67604901}"/>
              </a:ext>
            </a:extLst>
          </p:cNvPr>
          <p:cNvGrpSpPr/>
          <p:nvPr/>
        </p:nvGrpSpPr>
        <p:grpSpPr>
          <a:xfrm>
            <a:off x="677119" y="4767958"/>
            <a:ext cx="2546430" cy="362447"/>
            <a:chOff x="677119" y="4027932"/>
            <a:chExt cx="2546430" cy="36244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0B8E26-533E-477C-897C-485854C16E63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7D3985-C5D5-4D28-A781-7C1FDEC4BADA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44" name="Graphic 43" descr="Garbage with solid fill">
              <a:extLst>
                <a:ext uri="{FF2B5EF4-FFF2-40B4-BE49-F238E27FC236}">
                  <a16:creationId xmlns:a16="http://schemas.microsoft.com/office/drawing/2014/main" id="{9539CB47-40E4-4B8A-A52E-2B2E574D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290A05-2C88-4720-9089-B8285D439069}"/>
              </a:ext>
            </a:extLst>
          </p:cNvPr>
          <p:cNvGrpSpPr/>
          <p:nvPr/>
        </p:nvGrpSpPr>
        <p:grpSpPr>
          <a:xfrm>
            <a:off x="677119" y="5130405"/>
            <a:ext cx="2546430" cy="362447"/>
            <a:chOff x="677119" y="4027932"/>
            <a:chExt cx="2546430" cy="36244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8AD93D-A5C9-49B6-8DF8-83B8E8AB6866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ECDFBB-6281-4D4D-9E37-BC646953B58D}"/>
                </a:ext>
              </a:extLst>
            </p:cNvPr>
            <p:cNvSpPr txBox="1"/>
            <p:nvPr/>
          </p:nvSpPr>
          <p:spPr>
            <a:xfrm>
              <a:off x="688890" y="4060952"/>
              <a:ext cx="869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Blog Title</a:t>
              </a:r>
            </a:p>
          </p:txBody>
        </p:sp>
        <p:pic>
          <p:nvPicPr>
            <p:cNvPr id="48" name="Graphic 47" descr="Garbage with solid fill">
              <a:extLst>
                <a:ext uri="{FF2B5EF4-FFF2-40B4-BE49-F238E27FC236}">
                  <a16:creationId xmlns:a16="http://schemas.microsoft.com/office/drawing/2014/main" id="{76993676-CC51-46AA-9AB6-CEF6B0B9D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4265" y="4032715"/>
              <a:ext cx="325301" cy="32530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A1CA29-84B0-41D3-93C0-C9BAE48B9DF3}"/>
              </a:ext>
            </a:extLst>
          </p:cNvPr>
          <p:cNvGrpSpPr/>
          <p:nvPr/>
        </p:nvGrpSpPr>
        <p:grpSpPr>
          <a:xfrm>
            <a:off x="3507555" y="3891725"/>
            <a:ext cx="2546430" cy="1336121"/>
            <a:chOff x="677119" y="4027932"/>
            <a:chExt cx="2546430" cy="36244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9B3B1B-DA7D-4663-9972-E16A4C29FCEB}"/>
                </a:ext>
              </a:extLst>
            </p:cNvPr>
            <p:cNvSpPr/>
            <p:nvPr/>
          </p:nvSpPr>
          <p:spPr>
            <a:xfrm>
              <a:off x="677119" y="4027932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71A2ED-C2EB-48F1-92D2-CF770DCC49D9}"/>
                </a:ext>
              </a:extLst>
            </p:cNvPr>
            <p:cNvSpPr txBox="1"/>
            <p:nvPr/>
          </p:nvSpPr>
          <p:spPr>
            <a:xfrm>
              <a:off x="688890" y="4060952"/>
              <a:ext cx="2462138" cy="325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/>
                <a:t>Blog Title</a:t>
              </a:r>
            </a:p>
            <a:p>
              <a:endParaRPr lang="en-US" sz="1200" dirty="0"/>
            </a:p>
            <a:p>
              <a:r>
                <a:rPr lang="en-US" sz="1200" dirty="0"/>
                <a:t>My blog post today is going to be about  my favorite things. Rain drops on roses and whiskers on Kittens!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FE0951-A26D-42FC-8E26-E8DD3ACD6F02}"/>
              </a:ext>
            </a:extLst>
          </p:cNvPr>
          <p:cNvGrpSpPr/>
          <p:nvPr/>
        </p:nvGrpSpPr>
        <p:grpSpPr>
          <a:xfrm>
            <a:off x="6245643" y="4037400"/>
            <a:ext cx="2566257" cy="2140986"/>
            <a:chOff x="6245643" y="4037400"/>
            <a:chExt cx="2566257" cy="214098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8A7F04D-148A-490E-86E3-50CB305B3D7A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612062"/>
              <a:chOff x="657292" y="3778317"/>
              <a:chExt cx="2566257" cy="612062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34B3E20-8C19-46B4-B646-01C054735EC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EE80F6-C8EA-464E-B59F-EE226D7D1477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0019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Title: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1100707-E2F8-40AC-9C90-AFE35FEEDAC7}"/>
                </a:ext>
              </a:extLst>
            </p:cNvPr>
            <p:cNvGrpSpPr/>
            <p:nvPr/>
          </p:nvGrpSpPr>
          <p:grpSpPr>
            <a:xfrm>
              <a:off x="6245643" y="4801862"/>
              <a:ext cx="2566257" cy="612062"/>
              <a:chOff x="657292" y="3778317"/>
              <a:chExt cx="2566257" cy="61206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25E9E16-8912-42FC-8343-C59B9F1AFD1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F761E2-1B55-4C43-826A-15271224A2F6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2519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Content:</a:t>
                </a:r>
              </a:p>
            </p:txBody>
          </p:sp>
        </p:grp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38133E7-304F-4AA6-9842-BCFC1ECC063F}"/>
                </a:ext>
              </a:extLst>
            </p:cNvPr>
            <p:cNvSpPr/>
            <p:nvPr/>
          </p:nvSpPr>
          <p:spPr>
            <a:xfrm>
              <a:off x="6880072" y="5815939"/>
              <a:ext cx="1286466" cy="36244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Save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DF8AAC9-6A85-4A42-BA08-45E443670478}"/>
              </a:ext>
            </a:extLst>
          </p:cNvPr>
          <p:cNvGrpSpPr/>
          <p:nvPr/>
        </p:nvGrpSpPr>
        <p:grpSpPr>
          <a:xfrm>
            <a:off x="9077130" y="4007484"/>
            <a:ext cx="2566257" cy="2140986"/>
            <a:chOff x="6245643" y="4037400"/>
            <a:chExt cx="2566257" cy="214098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4C780AA-BFAD-4AFD-B646-A5650FCB38D0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612062"/>
              <a:chOff x="657292" y="3778317"/>
              <a:chExt cx="2566257" cy="61206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C7CD31-B4EA-4C54-AD5A-B00C77ED4C23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D13A075-9912-4C4F-AC97-C8982EA71191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362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New Title: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3784FDA-7A12-45A1-A136-FD8D7F54F793}"/>
                </a:ext>
              </a:extLst>
            </p:cNvPr>
            <p:cNvGrpSpPr/>
            <p:nvPr/>
          </p:nvGrpSpPr>
          <p:grpSpPr>
            <a:xfrm>
              <a:off x="6245643" y="4801862"/>
              <a:ext cx="2566257" cy="612062"/>
              <a:chOff x="657292" y="3778317"/>
              <a:chExt cx="2566257" cy="61206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FEAFCFF-9A38-48D9-B9A7-E898B2AC8C82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8CE58E3-D658-4CBB-82F7-1EB322E2F369}"/>
                  </a:ext>
                </a:extLst>
              </p:cNvPr>
              <p:cNvSpPr txBox="1"/>
              <p:nvPr/>
            </p:nvSpPr>
            <p:spPr>
              <a:xfrm>
                <a:off x="657292" y="3778317"/>
                <a:ext cx="16128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Enter New Content:</a:t>
                </a:r>
              </a:p>
            </p:txBody>
          </p:sp>
        </p:grp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3A72BDBB-A2B5-48DF-B4E4-2EF0C9068C24}"/>
                </a:ext>
              </a:extLst>
            </p:cNvPr>
            <p:cNvSpPr/>
            <p:nvPr/>
          </p:nvSpPr>
          <p:spPr>
            <a:xfrm>
              <a:off x="6880072" y="5815939"/>
              <a:ext cx="1286466" cy="36244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Save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CDDF7DF1-5464-4B7F-8E24-AFD5545A236A}"/>
              </a:ext>
            </a:extLst>
          </p:cNvPr>
          <p:cNvSpPr/>
          <p:nvPr/>
        </p:nvSpPr>
        <p:spPr>
          <a:xfrm>
            <a:off x="1429228" y="2871118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7617832-D6A6-4208-A137-EAA5C659C571}"/>
              </a:ext>
            </a:extLst>
          </p:cNvPr>
          <p:cNvSpPr/>
          <p:nvPr/>
        </p:nvSpPr>
        <p:spPr>
          <a:xfrm>
            <a:off x="4296339" y="2871228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BC29E4-3B3C-4DC8-986B-65D8448C1D3B}"/>
              </a:ext>
            </a:extLst>
          </p:cNvPr>
          <p:cNvSpPr/>
          <p:nvPr/>
        </p:nvSpPr>
        <p:spPr>
          <a:xfrm>
            <a:off x="7189663" y="2845157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0749B8B-5708-489C-A7B1-6563428DA28E}"/>
              </a:ext>
            </a:extLst>
          </p:cNvPr>
          <p:cNvSpPr/>
          <p:nvPr/>
        </p:nvSpPr>
        <p:spPr>
          <a:xfrm>
            <a:off x="9877262" y="2838272"/>
            <a:ext cx="1042212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4233202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All will be shown via stack navigation.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A414-07AE-4ABA-9C16-BA540178E37E}"/>
              </a:ext>
            </a:extLst>
          </p:cNvPr>
          <p:cNvSpPr/>
          <p:nvPr/>
        </p:nvSpPr>
        <p:spPr>
          <a:xfrm>
            <a:off x="4816889" y="2888243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Navigation Stack Navigator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697E5D-5B5C-4D87-8EBC-52CD73A5D966}"/>
              </a:ext>
            </a:extLst>
          </p:cNvPr>
          <p:cNvSpPr/>
          <p:nvPr/>
        </p:nvSpPr>
        <p:spPr>
          <a:xfrm>
            <a:off x="1437815" y="4894667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7F205B-08A4-410C-A7B4-265C80B044C2}"/>
              </a:ext>
            </a:extLst>
          </p:cNvPr>
          <p:cNvSpPr/>
          <p:nvPr/>
        </p:nvSpPr>
        <p:spPr>
          <a:xfrm>
            <a:off x="3942430" y="4894666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ShowScreen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68A655-0A7E-4FE6-A8ED-01A6F52A7EC1}"/>
              </a:ext>
            </a:extLst>
          </p:cNvPr>
          <p:cNvSpPr/>
          <p:nvPr/>
        </p:nvSpPr>
        <p:spPr>
          <a:xfrm>
            <a:off x="6347195" y="4894665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CreateScreen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4488FF-C503-4CD7-8621-651FED56BDED}"/>
              </a:ext>
            </a:extLst>
          </p:cNvPr>
          <p:cNvSpPr/>
          <p:nvPr/>
        </p:nvSpPr>
        <p:spPr>
          <a:xfrm>
            <a:off x="8891753" y="4894664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EditScreen</a:t>
            </a:r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FC74999-50C8-4CBC-B767-04BE77FD64A3}"/>
              </a:ext>
            </a:extLst>
          </p:cNvPr>
          <p:cNvCxnSpPr>
            <a:stCxn id="4" idx="2"/>
            <a:endCxn id="74" idx="0"/>
          </p:cNvCxnSpPr>
          <p:nvPr/>
        </p:nvCxnSpPr>
        <p:spPr>
          <a:xfrm rot="5400000">
            <a:off x="3759288" y="2478077"/>
            <a:ext cx="1211841" cy="362133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A2D2DF10-AD63-4DCC-9819-6DB5ACCD2C29}"/>
              </a:ext>
            </a:extLst>
          </p:cNvPr>
          <p:cNvCxnSpPr>
            <a:cxnSpLocks/>
            <a:stCxn id="4" idx="2"/>
            <a:endCxn id="75" idx="0"/>
          </p:cNvCxnSpPr>
          <p:nvPr/>
        </p:nvCxnSpPr>
        <p:spPr>
          <a:xfrm rot="5400000">
            <a:off x="5011596" y="3730385"/>
            <a:ext cx="1211840" cy="11167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FFF8814-0ABD-4A23-AF84-33A820A5D522}"/>
              </a:ext>
            </a:extLst>
          </p:cNvPr>
          <p:cNvCxnSpPr>
            <a:cxnSpLocks/>
            <a:stCxn id="4" idx="2"/>
            <a:endCxn id="76" idx="0"/>
          </p:cNvCxnSpPr>
          <p:nvPr/>
        </p:nvCxnSpPr>
        <p:spPr>
          <a:xfrm rot="16200000" flipH="1">
            <a:off x="6213979" y="3644724"/>
            <a:ext cx="1211839" cy="12880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54CF4D3-CF13-45C2-A47C-A90DC501FAE4}"/>
              </a:ext>
            </a:extLst>
          </p:cNvPr>
          <p:cNvCxnSpPr>
            <a:cxnSpLocks/>
            <a:stCxn id="4" idx="2"/>
            <a:endCxn id="77" idx="0"/>
          </p:cNvCxnSpPr>
          <p:nvPr/>
        </p:nvCxnSpPr>
        <p:spPr>
          <a:xfrm rot="16200000" flipH="1">
            <a:off x="7486258" y="2372445"/>
            <a:ext cx="1211838" cy="3832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80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29616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 big question: where should the blog posts exist?</a:t>
            </a:r>
          </a:p>
          <a:p>
            <a:r>
              <a:rPr lang="en-US" sz="2000" dirty="0"/>
              <a:t>We know we’ll need a list. But where should we store that?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A414-07AE-4ABA-9C16-BA540178E37E}"/>
              </a:ext>
            </a:extLst>
          </p:cNvPr>
          <p:cNvSpPr/>
          <p:nvPr/>
        </p:nvSpPr>
        <p:spPr>
          <a:xfrm>
            <a:off x="4816889" y="2888243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Navigation Stack Navigator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697E5D-5B5C-4D87-8EBC-52CD73A5D966}"/>
              </a:ext>
            </a:extLst>
          </p:cNvPr>
          <p:cNvSpPr/>
          <p:nvPr/>
        </p:nvSpPr>
        <p:spPr>
          <a:xfrm>
            <a:off x="1437815" y="4894667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7F205B-08A4-410C-A7B4-265C80B044C2}"/>
              </a:ext>
            </a:extLst>
          </p:cNvPr>
          <p:cNvSpPr/>
          <p:nvPr/>
        </p:nvSpPr>
        <p:spPr>
          <a:xfrm>
            <a:off x="3942430" y="4894666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ShowScreen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68A655-0A7E-4FE6-A8ED-01A6F52A7EC1}"/>
              </a:ext>
            </a:extLst>
          </p:cNvPr>
          <p:cNvSpPr/>
          <p:nvPr/>
        </p:nvSpPr>
        <p:spPr>
          <a:xfrm>
            <a:off x="6347195" y="4894665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CreateScreen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4488FF-C503-4CD7-8621-651FED56BDED}"/>
              </a:ext>
            </a:extLst>
          </p:cNvPr>
          <p:cNvSpPr/>
          <p:nvPr/>
        </p:nvSpPr>
        <p:spPr>
          <a:xfrm>
            <a:off x="8891753" y="4894664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EditScreen</a:t>
            </a:r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FC74999-50C8-4CBC-B767-04BE77FD64A3}"/>
              </a:ext>
            </a:extLst>
          </p:cNvPr>
          <p:cNvCxnSpPr>
            <a:stCxn id="4" idx="2"/>
            <a:endCxn id="74" idx="0"/>
          </p:cNvCxnSpPr>
          <p:nvPr/>
        </p:nvCxnSpPr>
        <p:spPr>
          <a:xfrm rot="5400000">
            <a:off x="3759288" y="2478077"/>
            <a:ext cx="1211841" cy="362133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A2D2DF10-AD63-4DCC-9819-6DB5ACCD2C29}"/>
              </a:ext>
            </a:extLst>
          </p:cNvPr>
          <p:cNvCxnSpPr>
            <a:cxnSpLocks/>
            <a:stCxn id="4" idx="2"/>
            <a:endCxn id="75" idx="0"/>
          </p:cNvCxnSpPr>
          <p:nvPr/>
        </p:nvCxnSpPr>
        <p:spPr>
          <a:xfrm rot="5400000">
            <a:off x="5011596" y="3730385"/>
            <a:ext cx="1211840" cy="11167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FFF8814-0ABD-4A23-AF84-33A820A5D522}"/>
              </a:ext>
            </a:extLst>
          </p:cNvPr>
          <p:cNvCxnSpPr>
            <a:cxnSpLocks/>
            <a:stCxn id="4" idx="2"/>
            <a:endCxn id="76" idx="0"/>
          </p:cNvCxnSpPr>
          <p:nvPr/>
        </p:nvCxnSpPr>
        <p:spPr>
          <a:xfrm rot="16200000" flipH="1">
            <a:off x="6213979" y="3644724"/>
            <a:ext cx="1211839" cy="12880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54CF4D3-CF13-45C2-A47C-A90DC501FAE4}"/>
              </a:ext>
            </a:extLst>
          </p:cNvPr>
          <p:cNvCxnSpPr>
            <a:cxnSpLocks/>
            <a:stCxn id="4" idx="2"/>
            <a:endCxn id="77" idx="0"/>
          </p:cNvCxnSpPr>
          <p:nvPr/>
        </p:nvCxnSpPr>
        <p:spPr>
          <a:xfrm rot="16200000" flipH="1">
            <a:off x="7486258" y="2372445"/>
            <a:ext cx="1211838" cy="3832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64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29616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Maybe store it </a:t>
            </a:r>
            <a:r>
              <a:rPr lang="en-US" sz="2000" dirty="0" err="1"/>
              <a:t>IndexScreen</a:t>
            </a:r>
            <a:r>
              <a:rPr lang="en-US" sz="2000" dirty="0"/>
              <a:t>, and then we pass callback functions around to other screens?</a:t>
            </a:r>
          </a:p>
          <a:p>
            <a:r>
              <a:rPr lang="en-US" sz="2000" dirty="0"/>
              <a:t>We’ve done stuff like that before!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A414-07AE-4ABA-9C16-BA540178E37E}"/>
              </a:ext>
            </a:extLst>
          </p:cNvPr>
          <p:cNvSpPr/>
          <p:nvPr/>
        </p:nvSpPr>
        <p:spPr>
          <a:xfrm>
            <a:off x="4816889" y="2888243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Navigation Stack Navigator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697E5D-5B5C-4D87-8EBC-52CD73A5D966}"/>
              </a:ext>
            </a:extLst>
          </p:cNvPr>
          <p:cNvSpPr/>
          <p:nvPr/>
        </p:nvSpPr>
        <p:spPr>
          <a:xfrm>
            <a:off x="1437815" y="4894667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7F205B-08A4-410C-A7B4-265C80B044C2}"/>
              </a:ext>
            </a:extLst>
          </p:cNvPr>
          <p:cNvSpPr/>
          <p:nvPr/>
        </p:nvSpPr>
        <p:spPr>
          <a:xfrm>
            <a:off x="3942430" y="4894666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ShowScreen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68A655-0A7E-4FE6-A8ED-01A6F52A7EC1}"/>
              </a:ext>
            </a:extLst>
          </p:cNvPr>
          <p:cNvSpPr/>
          <p:nvPr/>
        </p:nvSpPr>
        <p:spPr>
          <a:xfrm>
            <a:off x="6347195" y="4894665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CreateScreen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4488FF-C503-4CD7-8621-651FED56BDED}"/>
              </a:ext>
            </a:extLst>
          </p:cNvPr>
          <p:cNvSpPr/>
          <p:nvPr/>
        </p:nvSpPr>
        <p:spPr>
          <a:xfrm>
            <a:off x="8891753" y="4894664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EditScreen</a:t>
            </a:r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FC74999-50C8-4CBC-B767-04BE77FD64A3}"/>
              </a:ext>
            </a:extLst>
          </p:cNvPr>
          <p:cNvCxnSpPr>
            <a:stCxn id="4" idx="2"/>
            <a:endCxn id="74" idx="0"/>
          </p:cNvCxnSpPr>
          <p:nvPr/>
        </p:nvCxnSpPr>
        <p:spPr>
          <a:xfrm rot="5400000">
            <a:off x="3759288" y="2478077"/>
            <a:ext cx="1211841" cy="362133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A2D2DF10-AD63-4DCC-9819-6DB5ACCD2C29}"/>
              </a:ext>
            </a:extLst>
          </p:cNvPr>
          <p:cNvCxnSpPr>
            <a:cxnSpLocks/>
            <a:stCxn id="4" idx="2"/>
            <a:endCxn id="75" idx="0"/>
          </p:cNvCxnSpPr>
          <p:nvPr/>
        </p:nvCxnSpPr>
        <p:spPr>
          <a:xfrm rot="5400000">
            <a:off x="5011596" y="3730385"/>
            <a:ext cx="1211840" cy="11167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FFF8814-0ABD-4A23-AF84-33A820A5D522}"/>
              </a:ext>
            </a:extLst>
          </p:cNvPr>
          <p:cNvCxnSpPr>
            <a:cxnSpLocks/>
            <a:stCxn id="4" idx="2"/>
            <a:endCxn id="76" idx="0"/>
          </p:cNvCxnSpPr>
          <p:nvPr/>
        </p:nvCxnSpPr>
        <p:spPr>
          <a:xfrm rot="16200000" flipH="1">
            <a:off x="6213979" y="3644724"/>
            <a:ext cx="1211839" cy="12880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54CF4D3-CF13-45C2-A47C-A90DC501FAE4}"/>
              </a:ext>
            </a:extLst>
          </p:cNvPr>
          <p:cNvCxnSpPr>
            <a:cxnSpLocks/>
            <a:stCxn id="4" idx="2"/>
            <a:endCxn id="77" idx="0"/>
          </p:cNvCxnSpPr>
          <p:nvPr/>
        </p:nvCxnSpPr>
        <p:spPr>
          <a:xfrm rot="16200000" flipH="1">
            <a:off x="7486258" y="2372445"/>
            <a:ext cx="1211838" cy="3832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974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58013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*COULD* do that, but it would introduce coupling between the screens! And would make it really hard to ever change anything.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A414-07AE-4ABA-9C16-BA540178E37E}"/>
              </a:ext>
            </a:extLst>
          </p:cNvPr>
          <p:cNvSpPr/>
          <p:nvPr/>
        </p:nvSpPr>
        <p:spPr>
          <a:xfrm>
            <a:off x="4816889" y="2888243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Navigation Stack Navigator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697E5D-5B5C-4D87-8EBC-52CD73A5D966}"/>
              </a:ext>
            </a:extLst>
          </p:cNvPr>
          <p:cNvSpPr/>
          <p:nvPr/>
        </p:nvSpPr>
        <p:spPr>
          <a:xfrm>
            <a:off x="1437815" y="4894667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7F205B-08A4-410C-A7B4-265C80B044C2}"/>
              </a:ext>
            </a:extLst>
          </p:cNvPr>
          <p:cNvSpPr/>
          <p:nvPr/>
        </p:nvSpPr>
        <p:spPr>
          <a:xfrm>
            <a:off x="3942430" y="4894666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ShowScreen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68A655-0A7E-4FE6-A8ED-01A6F52A7EC1}"/>
              </a:ext>
            </a:extLst>
          </p:cNvPr>
          <p:cNvSpPr/>
          <p:nvPr/>
        </p:nvSpPr>
        <p:spPr>
          <a:xfrm>
            <a:off x="6347195" y="4894665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CreateScreen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4488FF-C503-4CD7-8621-651FED56BDED}"/>
              </a:ext>
            </a:extLst>
          </p:cNvPr>
          <p:cNvSpPr/>
          <p:nvPr/>
        </p:nvSpPr>
        <p:spPr>
          <a:xfrm>
            <a:off x="8891753" y="4894664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EditScreen</a:t>
            </a:r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FC74999-50C8-4CBC-B767-04BE77FD64A3}"/>
              </a:ext>
            </a:extLst>
          </p:cNvPr>
          <p:cNvCxnSpPr>
            <a:stCxn id="4" idx="2"/>
            <a:endCxn id="74" idx="0"/>
          </p:cNvCxnSpPr>
          <p:nvPr/>
        </p:nvCxnSpPr>
        <p:spPr>
          <a:xfrm rot="5400000">
            <a:off x="3759288" y="2478077"/>
            <a:ext cx="1211841" cy="362133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A2D2DF10-AD63-4DCC-9819-6DB5ACCD2C29}"/>
              </a:ext>
            </a:extLst>
          </p:cNvPr>
          <p:cNvCxnSpPr>
            <a:cxnSpLocks/>
            <a:stCxn id="4" idx="2"/>
            <a:endCxn id="75" idx="0"/>
          </p:cNvCxnSpPr>
          <p:nvPr/>
        </p:nvCxnSpPr>
        <p:spPr>
          <a:xfrm rot="5400000">
            <a:off x="5011596" y="3730385"/>
            <a:ext cx="1211840" cy="11167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FFF8814-0ABD-4A23-AF84-33A820A5D522}"/>
              </a:ext>
            </a:extLst>
          </p:cNvPr>
          <p:cNvCxnSpPr>
            <a:cxnSpLocks/>
            <a:stCxn id="4" idx="2"/>
            <a:endCxn id="76" idx="0"/>
          </p:cNvCxnSpPr>
          <p:nvPr/>
        </p:nvCxnSpPr>
        <p:spPr>
          <a:xfrm rot="16200000" flipH="1">
            <a:off x="6213979" y="3644724"/>
            <a:ext cx="1211839" cy="12880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54CF4D3-CF13-45C2-A47C-A90DC501FAE4}"/>
              </a:ext>
            </a:extLst>
          </p:cNvPr>
          <p:cNvCxnSpPr>
            <a:cxnSpLocks/>
            <a:stCxn id="4" idx="2"/>
            <a:endCxn id="77" idx="0"/>
          </p:cNvCxnSpPr>
          <p:nvPr/>
        </p:nvCxnSpPr>
        <p:spPr>
          <a:xfrm rot="16200000" flipH="1">
            <a:off x="7486258" y="2372445"/>
            <a:ext cx="1211838" cy="3832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971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44" y="1712135"/>
            <a:ext cx="3955032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 instead, we’re going to do something *totally different* than what we’ve done before.</a:t>
            </a:r>
          </a:p>
          <a:p>
            <a:r>
              <a:rPr lang="en-US" sz="2000" dirty="0"/>
              <a:t>We’re going to make use of a Provider.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A414-07AE-4ABA-9C16-BA540178E37E}"/>
              </a:ext>
            </a:extLst>
          </p:cNvPr>
          <p:cNvSpPr/>
          <p:nvPr/>
        </p:nvSpPr>
        <p:spPr>
          <a:xfrm>
            <a:off x="4816889" y="2888243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Navigation Stack Navigator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697E5D-5B5C-4D87-8EBC-52CD73A5D966}"/>
              </a:ext>
            </a:extLst>
          </p:cNvPr>
          <p:cNvSpPr/>
          <p:nvPr/>
        </p:nvSpPr>
        <p:spPr>
          <a:xfrm>
            <a:off x="1437815" y="4894667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7F205B-08A4-410C-A7B4-265C80B044C2}"/>
              </a:ext>
            </a:extLst>
          </p:cNvPr>
          <p:cNvSpPr/>
          <p:nvPr/>
        </p:nvSpPr>
        <p:spPr>
          <a:xfrm>
            <a:off x="3942430" y="4894666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ShowScreen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68A655-0A7E-4FE6-A8ED-01A6F52A7EC1}"/>
              </a:ext>
            </a:extLst>
          </p:cNvPr>
          <p:cNvSpPr/>
          <p:nvPr/>
        </p:nvSpPr>
        <p:spPr>
          <a:xfrm>
            <a:off x="6347195" y="4894665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CreateScreen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4488FF-C503-4CD7-8621-651FED56BDED}"/>
              </a:ext>
            </a:extLst>
          </p:cNvPr>
          <p:cNvSpPr/>
          <p:nvPr/>
        </p:nvSpPr>
        <p:spPr>
          <a:xfrm>
            <a:off x="8891753" y="4894664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EditScreen</a:t>
            </a:r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FC74999-50C8-4CBC-B767-04BE77FD64A3}"/>
              </a:ext>
            </a:extLst>
          </p:cNvPr>
          <p:cNvCxnSpPr>
            <a:stCxn id="4" idx="2"/>
            <a:endCxn id="74" idx="0"/>
          </p:cNvCxnSpPr>
          <p:nvPr/>
        </p:nvCxnSpPr>
        <p:spPr>
          <a:xfrm rot="5400000">
            <a:off x="3759288" y="2478077"/>
            <a:ext cx="1211841" cy="362133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A2D2DF10-AD63-4DCC-9819-6DB5ACCD2C29}"/>
              </a:ext>
            </a:extLst>
          </p:cNvPr>
          <p:cNvCxnSpPr>
            <a:cxnSpLocks/>
            <a:stCxn id="4" idx="2"/>
            <a:endCxn id="75" idx="0"/>
          </p:cNvCxnSpPr>
          <p:nvPr/>
        </p:nvCxnSpPr>
        <p:spPr>
          <a:xfrm rot="5400000">
            <a:off x="5011596" y="3730385"/>
            <a:ext cx="1211840" cy="11167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FFF8814-0ABD-4A23-AF84-33A820A5D522}"/>
              </a:ext>
            </a:extLst>
          </p:cNvPr>
          <p:cNvCxnSpPr>
            <a:cxnSpLocks/>
            <a:stCxn id="4" idx="2"/>
            <a:endCxn id="76" idx="0"/>
          </p:cNvCxnSpPr>
          <p:nvPr/>
        </p:nvCxnSpPr>
        <p:spPr>
          <a:xfrm rot="16200000" flipH="1">
            <a:off x="6213979" y="3644724"/>
            <a:ext cx="1211839" cy="12880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54CF4D3-CF13-45C2-A47C-A90DC501FAE4}"/>
              </a:ext>
            </a:extLst>
          </p:cNvPr>
          <p:cNvCxnSpPr>
            <a:cxnSpLocks/>
            <a:stCxn id="4" idx="2"/>
            <a:endCxn id="77" idx="0"/>
          </p:cNvCxnSpPr>
          <p:nvPr/>
        </p:nvCxnSpPr>
        <p:spPr>
          <a:xfrm rot="16200000" flipH="1">
            <a:off x="7486258" y="2372445"/>
            <a:ext cx="1211838" cy="38326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0F41E30-4B28-4956-A512-52695E78AAD0}"/>
              </a:ext>
            </a:extLst>
          </p:cNvPr>
          <p:cNvSpPr/>
          <p:nvPr/>
        </p:nvSpPr>
        <p:spPr>
          <a:xfrm>
            <a:off x="4816890" y="881820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Post </a:t>
            </a:r>
            <a:r>
              <a:rPr lang="en-US" b="1" dirty="0"/>
              <a:t>Provider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AB9ECF-C9B5-4A1B-AF54-8E7962F5AFC0}"/>
              </a:ext>
            </a:extLst>
          </p:cNvPr>
          <p:cNvCxnSpPr>
            <a:stCxn id="13" idx="2"/>
            <a:endCxn id="4" idx="0"/>
          </p:cNvCxnSpPr>
          <p:nvPr/>
        </p:nvCxnSpPr>
        <p:spPr>
          <a:xfrm flipH="1">
            <a:off x="6175877" y="1676403"/>
            <a:ext cx="1" cy="1211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565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43" y="1712135"/>
            <a:ext cx="516162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This is another Component, but one that isn’t necessarily ever rendered to the screen.</a:t>
            </a:r>
          </a:p>
          <a:p>
            <a:r>
              <a:rPr lang="en-US" sz="2000" dirty="0"/>
              <a:t>Rather, it is responsible for just like, holding on to all of the data.</a:t>
            </a:r>
          </a:p>
          <a:p>
            <a:r>
              <a:rPr lang="en-US" sz="2000" dirty="0"/>
              <a:t>And kind of like… distributing it to everywhere…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2504615" y="2014194"/>
            <a:ext cx="9687385" cy="4807430"/>
            <a:chOff x="1437815" y="881820"/>
            <a:chExt cx="9687385" cy="48074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7F205B-08A4-410C-A7B4-265C80B044C2}"/>
                </a:ext>
              </a:extLst>
            </p:cNvPr>
            <p:cNvSpPr/>
            <p:nvPr/>
          </p:nvSpPr>
          <p:spPr>
            <a:xfrm>
              <a:off x="3942430" y="4894666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ShowScreen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F68A655-0A7E-4FE6-A8ED-01A6F52A7EC1}"/>
                </a:ext>
              </a:extLst>
            </p:cNvPr>
            <p:cNvSpPr/>
            <p:nvPr/>
          </p:nvSpPr>
          <p:spPr>
            <a:xfrm>
              <a:off x="6347195" y="4894665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CreateScreen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D4488FF-C503-4CD7-8621-651FED56BDED}"/>
                </a:ext>
              </a:extLst>
            </p:cNvPr>
            <p:cNvSpPr/>
            <p:nvPr/>
          </p:nvSpPr>
          <p:spPr>
            <a:xfrm>
              <a:off x="8891753" y="489466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EditScreen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A2D2DF10-AD63-4DCC-9819-6DB5ACCD2C29}"/>
                </a:ext>
              </a:extLst>
            </p:cNvPr>
            <p:cNvCxnSpPr>
              <a:cxnSpLocks/>
              <a:stCxn id="4" idx="2"/>
              <a:endCxn id="75" idx="0"/>
            </p:cNvCxnSpPr>
            <p:nvPr/>
          </p:nvCxnSpPr>
          <p:spPr>
            <a:xfrm rot="5400000">
              <a:off x="5011596" y="3730385"/>
              <a:ext cx="1211840" cy="111672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FFF8814-0ABD-4A23-AF84-33A820A5D522}"/>
                </a:ext>
              </a:extLst>
            </p:cNvPr>
            <p:cNvCxnSpPr>
              <a:cxnSpLocks/>
              <a:stCxn id="4" idx="2"/>
              <a:endCxn id="76" idx="0"/>
            </p:cNvCxnSpPr>
            <p:nvPr/>
          </p:nvCxnSpPr>
          <p:spPr>
            <a:xfrm rot="16200000" flipH="1">
              <a:off x="6213979" y="3644724"/>
              <a:ext cx="1211839" cy="128804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854CF4D3-CF13-45C2-A47C-A90DC501FAE4}"/>
                </a:ext>
              </a:extLst>
            </p:cNvPr>
            <p:cNvCxnSpPr>
              <a:cxnSpLocks/>
              <a:stCxn id="4" idx="2"/>
              <a:endCxn id="77" idx="0"/>
            </p:cNvCxnSpPr>
            <p:nvPr/>
          </p:nvCxnSpPr>
          <p:spPr>
            <a:xfrm rot="16200000" flipH="1">
              <a:off x="7486258" y="2372445"/>
              <a:ext cx="1211838" cy="38326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F41E30-4B28-4956-A512-52695E78AAD0}"/>
                </a:ext>
              </a:extLst>
            </p:cNvPr>
            <p:cNvSpPr/>
            <p:nvPr/>
          </p:nvSpPr>
          <p:spPr>
            <a:xfrm>
              <a:off x="4816890" y="881820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Blog Post </a:t>
              </a:r>
              <a:r>
                <a:rPr lang="en-US" b="1" dirty="0"/>
                <a:t>Provider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DAB9ECF-C9B5-4A1B-AF54-8E7962F5AFC0}"/>
                </a:ext>
              </a:extLst>
            </p:cNvPr>
            <p:cNvCxnSpPr>
              <a:stCxn id="13" idx="2"/>
              <a:endCxn id="4" idx="0"/>
            </p:cNvCxnSpPr>
            <p:nvPr/>
          </p:nvCxnSpPr>
          <p:spPr>
            <a:xfrm flipH="1">
              <a:off x="6175877" y="1676403"/>
              <a:ext cx="1" cy="12118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40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873117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Congratulations! We’ve finished our first app!</a:t>
            </a:r>
          </a:p>
          <a:p>
            <a:endParaRPr lang="en-US" sz="2000" dirty="0"/>
          </a:p>
          <a:p>
            <a:r>
              <a:rPr lang="en-US" sz="2000" dirty="0"/>
              <a:t>The days of being a restaurant mogul are behind us! For now at least!</a:t>
            </a:r>
          </a:p>
          <a:p>
            <a:endParaRPr lang="en-US" sz="2000" dirty="0"/>
          </a:p>
          <a:p>
            <a:r>
              <a:rPr lang="en-US" sz="2000" dirty="0"/>
              <a:t>Now we move on to the next one: A Blog App!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4821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43" y="1712135"/>
            <a:ext cx="444377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 if we begin to think further in the future, about how all of these screens are probably going to have lots of child components…</a:t>
            </a:r>
          </a:p>
          <a:p>
            <a:r>
              <a:rPr lang="en-US" sz="2000" dirty="0"/>
              <a:t>Like, probably the </a:t>
            </a:r>
            <a:r>
              <a:rPr lang="en-US" sz="2000" dirty="0" err="1"/>
              <a:t>IndexScreen</a:t>
            </a:r>
            <a:r>
              <a:rPr lang="en-US" sz="2000" dirty="0"/>
              <a:t> will have a </a:t>
            </a:r>
            <a:r>
              <a:rPr lang="en-US" sz="2000" dirty="0" err="1"/>
              <a:t>BlogList</a:t>
            </a:r>
            <a:r>
              <a:rPr lang="en-US" sz="2000" dirty="0"/>
              <a:t> or something, yeah?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2398984" y="642594"/>
            <a:ext cx="9687385" cy="4807430"/>
            <a:chOff x="1437815" y="881820"/>
            <a:chExt cx="9687385" cy="48074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7F205B-08A4-410C-A7B4-265C80B044C2}"/>
                </a:ext>
              </a:extLst>
            </p:cNvPr>
            <p:cNvSpPr/>
            <p:nvPr/>
          </p:nvSpPr>
          <p:spPr>
            <a:xfrm>
              <a:off x="3942430" y="4894666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ShowScreen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F68A655-0A7E-4FE6-A8ED-01A6F52A7EC1}"/>
                </a:ext>
              </a:extLst>
            </p:cNvPr>
            <p:cNvSpPr/>
            <p:nvPr/>
          </p:nvSpPr>
          <p:spPr>
            <a:xfrm>
              <a:off x="6347195" y="4894665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CreateScreen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D4488FF-C503-4CD7-8621-651FED56BDED}"/>
                </a:ext>
              </a:extLst>
            </p:cNvPr>
            <p:cNvSpPr/>
            <p:nvPr/>
          </p:nvSpPr>
          <p:spPr>
            <a:xfrm>
              <a:off x="8891753" y="489466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EditScreen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A2D2DF10-AD63-4DCC-9819-6DB5ACCD2C29}"/>
                </a:ext>
              </a:extLst>
            </p:cNvPr>
            <p:cNvCxnSpPr>
              <a:cxnSpLocks/>
              <a:stCxn id="4" idx="2"/>
              <a:endCxn id="75" idx="0"/>
            </p:cNvCxnSpPr>
            <p:nvPr/>
          </p:nvCxnSpPr>
          <p:spPr>
            <a:xfrm rot="5400000">
              <a:off x="5011596" y="3730385"/>
              <a:ext cx="1211840" cy="111672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FFF8814-0ABD-4A23-AF84-33A820A5D522}"/>
                </a:ext>
              </a:extLst>
            </p:cNvPr>
            <p:cNvCxnSpPr>
              <a:cxnSpLocks/>
              <a:stCxn id="4" idx="2"/>
              <a:endCxn id="76" idx="0"/>
            </p:cNvCxnSpPr>
            <p:nvPr/>
          </p:nvCxnSpPr>
          <p:spPr>
            <a:xfrm rot="16200000" flipH="1">
              <a:off x="6213979" y="3644724"/>
              <a:ext cx="1211839" cy="128804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854CF4D3-CF13-45C2-A47C-A90DC501FAE4}"/>
                </a:ext>
              </a:extLst>
            </p:cNvPr>
            <p:cNvCxnSpPr>
              <a:cxnSpLocks/>
              <a:stCxn id="4" idx="2"/>
              <a:endCxn id="77" idx="0"/>
            </p:cNvCxnSpPr>
            <p:nvPr/>
          </p:nvCxnSpPr>
          <p:spPr>
            <a:xfrm rot="16200000" flipH="1">
              <a:off x="7486258" y="2372445"/>
              <a:ext cx="1211838" cy="38326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F41E30-4B28-4956-A512-52695E78AAD0}"/>
                </a:ext>
              </a:extLst>
            </p:cNvPr>
            <p:cNvSpPr/>
            <p:nvPr/>
          </p:nvSpPr>
          <p:spPr>
            <a:xfrm>
              <a:off x="4816890" y="881820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Blog Post </a:t>
              </a:r>
              <a:r>
                <a:rPr lang="en-US" b="1" dirty="0"/>
                <a:t>Provider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DAB9ECF-C9B5-4A1B-AF54-8E7962F5AFC0}"/>
                </a:ext>
              </a:extLst>
            </p:cNvPr>
            <p:cNvCxnSpPr>
              <a:stCxn id="13" idx="2"/>
              <a:endCxn id="4" idx="0"/>
            </p:cNvCxnSpPr>
            <p:nvPr/>
          </p:nvCxnSpPr>
          <p:spPr>
            <a:xfrm flipH="1">
              <a:off x="6175877" y="1676403"/>
              <a:ext cx="1" cy="12118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A11E465-DE45-4897-86BC-A5F6A44DE1BC}"/>
              </a:ext>
            </a:extLst>
          </p:cNvPr>
          <p:cNvSpPr/>
          <p:nvPr/>
        </p:nvSpPr>
        <p:spPr>
          <a:xfrm>
            <a:off x="2398984" y="5687554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BlogList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44C8B-8129-4139-8941-FD6B6E1A1970}"/>
              </a:ext>
            </a:extLst>
          </p:cNvPr>
          <p:cNvCxnSpPr>
            <a:cxnSpLocks/>
            <a:stCxn id="74" idx="2"/>
            <a:endCxn id="16" idx="0"/>
          </p:cNvCxnSpPr>
          <p:nvPr/>
        </p:nvCxnSpPr>
        <p:spPr>
          <a:xfrm>
            <a:off x="3515708" y="5450024"/>
            <a:ext cx="0" cy="2375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876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4" y="1712135"/>
            <a:ext cx="1879242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The Provider will be wired up to just pass that data down to that child component directly!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2398984" y="642594"/>
            <a:ext cx="9687385" cy="4807430"/>
            <a:chOff x="1437815" y="881820"/>
            <a:chExt cx="9687385" cy="48074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7F205B-08A4-410C-A7B4-265C80B044C2}"/>
                </a:ext>
              </a:extLst>
            </p:cNvPr>
            <p:cNvSpPr/>
            <p:nvPr/>
          </p:nvSpPr>
          <p:spPr>
            <a:xfrm>
              <a:off x="3942430" y="4894666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ShowScreen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F68A655-0A7E-4FE6-A8ED-01A6F52A7EC1}"/>
                </a:ext>
              </a:extLst>
            </p:cNvPr>
            <p:cNvSpPr/>
            <p:nvPr/>
          </p:nvSpPr>
          <p:spPr>
            <a:xfrm>
              <a:off x="6347195" y="4894665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CreateScreen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D4488FF-C503-4CD7-8621-651FED56BDED}"/>
                </a:ext>
              </a:extLst>
            </p:cNvPr>
            <p:cNvSpPr/>
            <p:nvPr/>
          </p:nvSpPr>
          <p:spPr>
            <a:xfrm>
              <a:off x="8891753" y="489466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EditScreen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A2D2DF10-AD63-4DCC-9819-6DB5ACCD2C29}"/>
                </a:ext>
              </a:extLst>
            </p:cNvPr>
            <p:cNvCxnSpPr>
              <a:cxnSpLocks/>
              <a:stCxn id="4" idx="2"/>
              <a:endCxn id="75" idx="0"/>
            </p:cNvCxnSpPr>
            <p:nvPr/>
          </p:nvCxnSpPr>
          <p:spPr>
            <a:xfrm rot="5400000">
              <a:off x="5011596" y="3730385"/>
              <a:ext cx="1211840" cy="111672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FFF8814-0ABD-4A23-AF84-33A820A5D522}"/>
                </a:ext>
              </a:extLst>
            </p:cNvPr>
            <p:cNvCxnSpPr>
              <a:cxnSpLocks/>
              <a:stCxn id="4" idx="2"/>
              <a:endCxn id="76" idx="0"/>
            </p:cNvCxnSpPr>
            <p:nvPr/>
          </p:nvCxnSpPr>
          <p:spPr>
            <a:xfrm rot="16200000" flipH="1">
              <a:off x="6213979" y="3644724"/>
              <a:ext cx="1211839" cy="128804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854CF4D3-CF13-45C2-A47C-A90DC501FAE4}"/>
                </a:ext>
              </a:extLst>
            </p:cNvPr>
            <p:cNvCxnSpPr>
              <a:cxnSpLocks/>
              <a:stCxn id="4" idx="2"/>
              <a:endCxn id="77" idx="0"/>
            </p:cNvCxnSpPr>
            <p:nvPr/>
          </p:nvCxnSpPr>
          <p:spPr>
            <a:xfrm rot="16200000" flipH="1">
              <a:off x="7486258" y="2372445"/>
              <a:ext cx="1211838" cy="38326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F41E30-4B28-4956-A512-52695E78AAD0}"/>
                </a:ext>
              </a:extLst>
            </p:cNvPr>
            <p:cNvSpPr/>
            <p:nvPr/>
          </p:nvSpPr>
          <p:spPr>
            <a:xfrm>
              <a:off x="4816890" y="881820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Blog Post </a:t>
              </a:r>
              <a:r>
                <a:rPr lang="en-US" b="1" dirty="0"/>
                <a:t>Provider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DAB9ECF-C9B5-4A1B-AF54-8E7962F5AFC0}"/>
                </a:ext>
              </a:extLst>
            </p:cNvPr>
            <p:cNvCxnSpPr>
              <a:stCxn id="13" idx="2"/>
              <a:endCxn id="4" idx="0"/>
            </p:cNvCxnSpPr>
            <p:nvPr/>
          </p:nvCxnSpPr>
          <p:spPr>
            <a:xfrm flipH="1">
              <a:off x="6175877" y="1676403"/>
              <a:ext cx="1" cy="12118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A11E465-DE45-4897-86BC-A5F6A44DE1BC}"/>
              </a:ext>
            </a:extLst>
          </p:cNvPr>
          <p:cNvSpPr/>
          <p:nvPr/>
        </p:nvSpPr>
        <p:spPr>
          <a:xfrm>
            <a:off x="2398984" y="5687554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BlogList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44C8B-8129-4139-8941-FD6B6E1A1970}"/>
              </a:ext>
            </a:extLst>
          </p:cNvPr>
          <p:cNvCxnSpPr>
            <a:cxnSpLocks/>
            <a:stCxn id="74" idx="2"/>
            <a:endCxn id="16" idx="0"/>
          </p:cNvCxnSpPr>
          <p:nvPr/>
        </p:nvCxnSpPr>
        <p:spPr>
          <a:xfrm>
            <a:off x="3515708" y="5450024"/>
            <a:ext cx="0" cy="2375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CBF9BA7-9ADE-4883-A660-0BD74868A5CA}"/>
              </a:ext>
            </a:extLst>
          </p:cNvPr>
          <p:cNvCxnSpPr>
            <a:stCxn id="13" idx="1"/>
            <a:endCxn id="16" idx="1"/>
          </p:cNvCxnSpPr>
          <p:nvPr/>
        </p:nvCxnSpPr>
        <p:spPr>
          <a:xfrm rot="10800000" flipV="1">
            <a:off x="2398985" y="1039886"/>
            <a:ext cx="3379075" cy="5044960"/>
          </a:xfrm>
          <a:prstGeom prst="bentConnector3">
            <a:avLst>
              <a:gd name="adj1" fmla="val 10676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B331B39-05E5-47D8-B215-886CFE5342BA}"/>
              </a:ext>
            </a:extLst>
          </p:cNvPr>
          <p:cNvSpPr/>
          <p:nvPr/>
        </p:nvSpPr>
        <p:spPr>
          <a:xfrm>
            <a:off x="2187191" y="1912185"/>
            <a:ext cx="1492477" cy="441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blogPost</a:t>
            </a:r>
            <a:r>
              <a:rPr lang="en-US" dirty="0"/>
              <a:t>: []</a:t>
            </a:r>
          </a:p>
        </p:txBody>
      </p:sp>
    </p:spTree>
    <p:extLst>
      <p:ext uri="{BB962C8B-B14F-4D97-AF65-F5344CB8AC3E}">
        <p14:creationId xmlns:p14="http://schemas.microsoft.com/office/powerpoint/2010/main" val="1241852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4" y="1712134"/>
            <a:ext cx="1879242" cy="469497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We’ll also make use callback functions!</a:t>
            </a:r>
          </a:p>
          <a:p>
            <a:r>
              <a:rPr lang="en-US" sz="2000" dirty="0"/>
              <a:t>Because we want these child components to not just read the state, but to update it too!</a:t>
            </a:r>
          </a:p>
          <a:p>
            <a:pPr lvl="1"/>
            <a:r>
              <a:rPr lang="en-US" sz="1800" dirty="0"/>
              <a:t>Such as being able to delete a post!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2398984" y="642594"/>
            <a:ext cx="9687385" cy="4807430"/>
            <a:chOff x="1437815" y="881820"/>
            <a:chExt cx="9687385" cy="48074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7F205B-08A4-410C-A7B4-265C80B044C2}"/>
                </a:ext>
              </a:extLst>
            </p:cNvPr>
            <p:cNvSpPr/>
            <p:nvPr/>
          </p:nvSpPr>
          <p:spPr>
            <a:xfrm>
              <a:off x="3942430" y="4894666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ShowScreen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F68A655-0A7E-4FE6-A8ED-01A6F52A7EC1}"/>
                </a:ext>
              </a:extLst>
            </p:cNvPr>
            <p:cNvSpPr/>
            <p:nvPr/>
          </p:nvSpPr>
          <p:spPr>
            <a:xfrm>
              <a:off x="6347195" y="4894665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CreateScreen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D4488FF-C503-4CD7-8621-651FED56BDED}"/>
                </a:ext>
              </a:extLst>
            </p:cNvPr>
            <p:cNvSpPr/>
            <p:nvPr/>
          </p:nvSpPr>
          <p:spPr>
            <a:xfrm>
              <a:off x="8891753" y="489466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EditScreen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A2D2DF10-AD63-4DCC-9819-6DB5ACCD2C29}"/>
                </a:ext>
              </a:extLst>
            </p:cNvPr>
            <p:cNvCxnSpPr>
              <a:cxnSpLocks/>
              <a:stCxn id="4" idx="2"/>
              <a:endCxn id="75" idx="0"/>
            </p:cNvCxnSpPr>
            <p:nvPr/>
          </p:nvCxnSpPr>
          <p:spPr>
            <a:xfrm rot="5400000">
              <a:off x="5011596" y="3730385"/>
              <a:ext cx="1211840" cy="111672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DFFF8814-0ABD-4A23-AF84-33A820A5D522}"/>
                </a:ext>
              </a:extLst>
            </p:cNvPr>
            <p:cNvCxnSpPr>
              <a:cxnSpLocks/>
              <a:stCxn id="4" idx="2"/>
              <a:endCxn id="76" idx="0"/>
            </p:cNvCxnSpPr>
            <p:nvPr/>
          </p:nvCxnSpPr>
          <p:spPr>
            <a:xfrm rot="16200000" flipH="1">
              <a:off x="6213979" y="3644724"/>
              <a:ext cx="1211839" cy="128804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854CF4D3-CF13-45C2-A47C-A90DC501FAE4}"/>
                </a:ext>
              </a:extLst>
            </p:cNvPr>
            <p:cNvCxnSpPr>
              <a:cxnSpLocks/>
              <a:stCxn id="4" idx="2"/>
              <a:endCxn id="77" idx="0"/>
            </p:cNvCxnSpPr>
            <p:nvPr/>
          </p:nvCxnSpPr>
          <p:spPr>
            <a:xfrm rot="16200000" flipH="1">
              <a:off x="7486258" y="2372445"/>
              <a:ext cx="1211838" cy="38326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F41E30-4B28-4956-A512-52695E78AAD0}"/>
                </a:ext>
              </a:extLst>
            </p:cNvPr>
            <p:cNvSpPr/>
            <p:nvPr/>
          </p:nvSpPr>
          <p:spPr>
            <a:xfrm>
              <a:off x="4816890" y="881820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Blog Post </a:t>
              </a:r>
              <a:r>
                <a:rPr lang="en-US" b="1" dirty="0"/>
                <a:t>Provider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DAB9ECF-C9B5-4A1B-AF54-8E7962F5AFC0}"/>
                </a:ext>
              </a:extLst>
            </p:cNvPr>
            <p:cNvCxnSpPr>
              <a:stCxn id="13" idx="2"/>
              <a:endCxn id="4" idx="0"/>
            </p:cNvCxnSpPr>
            <p:nvPr/>
          </p:nvCxnSpPr>
          <p:spPr>
            <a:xfrm flipH="1">
              <a:off x="6175877" y="1676403"/>
              <a:ext cx="1" cy="12118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A11E465-DE45-4897-86BC-A5F6A44DE1BC}"/>
              </a:ext>
            </a:extLst>
          </p:cNvPr>
          <p:cNvSpPr/>
          <p:nvPr/>
        </p:nvSpPr>
        <p:spPr>
          <a:xfrm>
            <a:off x="2398984" y="5687554"/>
            <a:ext cx="2233447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BlogList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44C8B-8129-4139-8941-FD6B6E1A1970}"/>
              </a:ext>
            </a:extLst>
          </p:cNvPr>
          <p:cNvCxnSpPr>
            <a:cxnSpLocks/>
            <a:stCxn id="74" idx="2"/>
            <a:endCxn id="16" idx="0"/>
          </p:cNvCxnSpPr>
          <p:nvPr/>
        </p:nvCxnSpPr>
        <p:spPr>
          <a:xfrm>
            <a:off x="3515708" y="5450024"/>
            <a:ext cx="0" cy="2375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CBF9BA7-9ADE-4883-A660-0BD74868A5CA}"/>
              </a:ext>
            </a:extLst>
          </p:cNvPr>
          <p:cNvCxnSpPr>
            <a:stCxn id="13" idx="1"/>
            <a:endCxn id="16" idx="1"/>
          </p:cNvCxnSpPr>
          <p:nvPr/>
        </p:nvCxnSpPr>
        <p:spPr>
          <a:xfrm rot="10800000" flipV="1">
            <a:off x="2398985" y="1039886"/>
            <a:ext cx="3379075" cy="5044960"/>
          </a:xfrm>
          <a:prstGeom prst="bentConnector3">
            <a:avLst>
              <a:gd name="adj1" fmla="val 10676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B331B39-05E5-47D8-B215-886CFE5342BA}"/>
              </a:ext>
            </a:extLst>
          </p:cNvPr>
          <p:cNvSpPr/>
          <p:nvPr/>
        </p:nvSpPr>
        <p:spPr>
          <a:xfrm>
            <a:off x="2187191" y="1912185"/>
            <a:ext cx="2233447" cy="692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blogPost</a:t>
            </a:r>
            <a:r>
              <a:rPr lang="en-US" dirty="0"/>
              <a:t>: [],</a:t>
            </a:r>
          </a:p>
          <a:p>
            <a:pPr algn="ctr"/>
            <a:r>
              <a:rPr lang="en-US" dirty="0" err="1"/>
              <a:t>deletePost</a:t>
            </a:r>
            <a:r>
              <a:rPr lang="en-US" dirty="0"/>
              <a:t>: () =&gt; {}</a:t>
            </a:r>
          </a:p>
        </p:txBody>
      </p:sp>
    </p:spTree>
    <p:extLst>
      <p:ext uri="{BB962C8B-B14F-4D97-AF65-F5344CB8AC3E}">
        <p14:creationId xmlns:p14="http://schemas.microsoft.com/office/powerpoint/2010/main" val="2322989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4" y="1712134"/>
            <a:ext cx="2176156" cy="4694971"/>
          </a:xfrm>
        </p:spPr>
        <p:txBody>
          <a:bodyPr>
            <a:normAutofit/>
          </a:bodyPr>
          <a:lstStyle/>
          <a:p>
            <a:r>
              <a:rPr lang="en-US" sz="2000" dirty="0"/>
              <a:t>FYI: having all of our data kept in this one central place is known as Global State Management.</a:t>
            </a:r>
            <a:endParaRPr lang="en-US"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CE3CDE-9212-40CF-9304-D1E552A2D89D}"/>
              </a:ext>
            </a:extLst>
          </p:cNvPr>
          <p:cNvGrpSpPr/>
          <p:nvPr/>
        </p:nvGrpSpPr>
        <p:grpSpPr>
          <a:xfrm>
            <a:off x="2748443" y="1241683"/>
            <a:ext cx="9899178" cy="5839543"/>
            <a:chOff x="2187191" y="642594"/>
            <a:chExt cx="9899178" cy="58395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D22E23-D406-41A1-903D-1D2E3031FA5C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5839543"/>
              <a:chOff x="2398984" y="642594"/>
              <a:chExt cx="9687385" cy="58395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8BC7998-3D2D-419D-BFBE-6E8C10CE47E1}"/>
                  </a:ext>
                </a:extLst>
              </p:cNvPr>
              <p:cNvGrpSpPr/>
              <p:nvPr/>
            </p:nvGrpSpPr>
            <p:grpSpPr>
              <a:xfrm>
                <a:off x="2398984" y="642594"/>
                <a:ext cx="9687385" cy="4807430"/>
                <a:chOff x="1437815" y="881820"/>
                <a:chExt cx="9687385" cy="480743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A3CA414-07AE-4ABA-9C16-BA540178E37E}"/>
                    </a:ext>
                  </a:extLst>
                </p:cNvPr>
                <p:cNvSpPr/>
                <p:nvPr/>
              </p:nvSpPr>
              <p:spPr>
                <a:xfrm>
                  <a:off x="4816889" y="2888243"/>
                  <a:ext cx="2717975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React Navigation Stack Navigator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9697E5D-5B5C-4D87-8EBC-52CD73A5D966}"/>
                    </a:ext>
                  </a:extLst>
                </p:cNvPr>
                <p:cNvSpPr/>
                <p:nvPr/>
              </p:nvSpPr>
              <p:spPr>
                <a:xfrm>
                  <a:off x="1437815" y="4894667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IndexScreen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17F205B-08A4-410C-A7B4-265C80B044C2}"/>
                    </a:ext>
                  </a:extLst>
                </p:cNvPr>
                <p:cNvSpPr/>
                <p:nvPr/>
              </p:nvSpPr>
              <p:spPr>
                <a:xfrm>
                  <a:off x="3942430" y="4894666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ShowScreen</a:t>
                  </a:r>
                  <a:endParaRPr lang="en-US" dirty="0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F68A655-0A7E-4FE6-A8ED-01A6F52A7EC1}"/>
                    </a:ext>
                  </a:extLst>
                </p:cNvPr>
                <p:cNvSpPr/>
                <p:nvPr/>
              </p:nvSpPr>
              <p:spPr>
                <a:xfrm>
                  <a:off x="6347195" y="4894665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CreateScreen</a:t>
                  </a:r>
                  <a:endParaRPr lang="en-US" dirty="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4488FF-C503-4CD7-8621-651FED56BDED}"/>
                    </a:ext>
                  </a:extLst>
                </p:cNvPr>
                <p:cNvSpPr/>
                <p:nvPr/>
              </p:nvSpPr>
              <p:spPr>
                <a:xfrm>
                  <a:off x="8891753" y="4894664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EditScreen</a:t>
                  </a:r>
                  <a:endParaRPr lang="en-US" dirty="0"/>
                </a:p>
              </p:txBody>
            </p:sp>
            <p:cxnSp>
              <p:nvCxnSpPr>
                <p:cNvPr id="19" name="Connector: Elbow 18">
                  <a:extLst>
                    <a:ext uri="{FF2B5EF4-FFF2-40B4-BE49-F238E27FC236}">
                      <a16:creationId xmlns:a16="http://schemas.microsoft.com/office/drawing/2014/main" id="{BFC74999-50C8-4CBC-B767-04BE77FD64A3}"/>
                    </a:ext>
                  </a:extLst>
                </p:cNvPr>
                <p:cNvCxnSpPr>
                  <a:stCxn id="4" idx="2"/>
                  <a:endCxn id="74" idx="0"/>
                </p:cNvCxnSpPr>
                <p:nvPr/>
              </p:nvCxnSpPr>
              <p:spPr>
                <a:xfrm rot="5400000">
                  <a:off x="3759288" y="2478077"/>
                  <a:ext cx="1211841" cy="3621338"/>
                </a:xfrm>
                <a:prstGeom prst="bentConnector3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Connector: Elbow 77">
                  <a:extLst>
                    <a:ext uri="{FF2B5EF4-FFF2-40B4-BE49-F238E27FC236}">
                      <a16:creationId xmlns:a16="http://schemas.microsoft.com/office/drawing/2014/main" id="{A2D2DF10-AD63-4DCC-9819-6DB5ACCD2C29}"/>
                    </a:ext>
                  </a:extLst>
                </p:cNvPr>
                <p:cNvCxnSpPr>
                  <a:cxnSpLocks/>
                  <a:stCxn id="4" idx="2"/>
                  <a:endCxn id="75" idx="0"/>
                </p:cNvCxnSpPr>
                <p:nvPr/>
              </p:nvCxnSpPr>
              <p:spPr>
                <a:xfrm rot="5400000">
                  <a:off x="5011596" y="3730385"/>
                  <a:ext cx="1211840" cy="1116723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DFFF8814-0ABD-4A23-AF84-33A820A5D522}"/>
                    </a:ext>
                  </a:extLst>
                </p:cNvPr>
                <p:cNvCxnSpPr>
                  <a:cxnSpLocks/>
                  <a:stCxn id="4" idx="2"/>
                  <a:endCxn id="76" idx="0"/>
                </p:cNvCxnSpPr>
                <p:nvPr/>
              </p:nvCxnSpPr>
              <p:spPr>
                <a:xfrm rot="16200000" flipH="1">
                  <a:off x="6213979" y="3644724"/>
                  <a:ext cx="1211839" cy="1288042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onnector: Elbow 79">
                  <a:extLst>
                    <a:ext uri="{FF2B5EF4-FFF2-40B4-BE49-F238E27FC236}">
                      <a16:creationId xmlns:a16="http://schemas.microsoft.com/office/drawing/2014/main" id="{854CF4D3-CF13-45C2-A47C-A90DC501FAE4}"/>
                    </a:ext>
                  </a:extLst>
                </p:cNvPr>
                <p:cNvCxnSpPr>
                  <a:cxnSpLocks/>
                  <a:stCxn id="4" idx="2"/>
                  <a:endCxn id="77" idx="0"/>
                </p:cNvCxnSpPr>
                <p:nvPr/>
              </p:nvCxnSpPr>
              <p:spPr>
                <a:xfrm rot="16200000" flipH="1">
                  <a:off x="7486258" y="2372445"/>
                  <a:ext cx="1211838" cy="3832600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0F41E30-4B28-4956-A512-52695E78AAD0}"/>
                    </a:ext>
                  </a:extLst>
                </p:cNvPr>
                <p:cNvSpPr/>
                <p:nvPr/>
              </p:nvSpPr>
              <p:spPr>
                <a:xfrm>
                  <a:off x="4816890" y="881820"/>
                  <a:ext cx="2717975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Blog Post </a:t>
                  </a:r>
                  <a:r>
                    <a:rPr lang="en-US" b="1" dirty="0"/>
                    <a:t>Provider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4DAB9ECF-C9B5-4A1B-AF54-8E7962F5AFC0}"/>
                    </a:ext>
                  </a:extLst>
                </p:cNvPr>
                <p:cNvCxnSpPr>
                  <a:stCxn id="13" idx="2"/>
                  <a:endCxn id="4" idx="0"/>
                </p:cNvCxnSpPr>
                <p:nvPr/>
              </p:nvCxnSpPr>
              <p:spPr>
                <a:xfrm flipH="1">
                  <a:off x="6175877" y="1676403"/>
                  <a:ext cx="1" cy="12118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11E465-DE45-4897-86BC-A5F6A44DE1BC}"/>
                  </a:ext>
                </a:extLst>
              </p:cNvPr>
              <p:cNvSpPr/>
              <p:nvPr/>
            </p:nvSpPr>
            <p:spPr>
              <a:xfrm>
                <a:off x="2398984" y="568755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BlogList</a:t>
                </a:r>
                <a:endParaRPr lang="en-US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B544C8B-8129-4139-8941-FD6B6E1A1970}"/>
                  </a:ext>
                </a:extLst>
              </p:cNvPr>
              <p:cNvCxnSpPr>
                <a:cxnSpLocks/>
                <a:stCxn id="74" idx="2"/>
                <a:endCxn id="16" idx="0"/>
              </p:cNvCxnSpPr>
              <p:nvPr/>
            </p:nvCxnSpPr>
            <p:spPr>
              <a:xfrm>
                <a:off x="3515708" y="5450024"/>
                <a:ext cx="0" cy="2375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CCBF9BA7-9ADE-4883-A660-0BD74868A5CA}"/>
                  </a:ext>
                </a:extLst>
              </p:cNvPr>
              <p:cNvCxnSpPr>
                <a:stCxn id="13" idx="1"/>
                <a:endCxn id="16" idx="1"/>
              </p:cNvCxnSpPr>
              <p:nvPr/>
            </p:nvCxnSpPr>
            <p:spPr>
              <a:xfrm rot="10800000" flipV="1">
                <a:off x="2398985" y="1039886"/>
                <a:ext cx="3379075" cy="5044960"/>
              </a:xfrm>
              <a:prstGeom prst="bentConnector3">
                <a:avLst>
                  <a:gd name="adj1" fmla="val 106765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331B39-05E5-47D8-B215-886CFE5342BA}"/>
                </a:ext>
              </a:extLst>
            </p:cNvPr>
            <p:cNvSpPr/>
            <p:nvPr/>
          </p:nvSpPr>
          <p:spPr>
            <a:xfrm>
              <a:off x="2187191" y="1912185"/>
              <a:ext cx="2233447" cy="6922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blogPost</a:t>
              </a:r>
              <a:r>
                <a:rPr lang="en-US" dirty="0"/>
                <a:t>: [],</a:t>
              </a:r>
            </a:p>
            <a:p>
              <a:pPr algn="ctr"/>
              <a:r>
                <a:rPr lang="en-US" dirty="0" err="1"/>
                <a:t>deletePost</a:t>
              </a:r>
              <a:r>
                <a:rPr lang="en-US" dirty="0"/>
                <a:t>: () =&gt; {}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64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4" y="1712134"/>
            <a:ext cx="2176156" cy="4694971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There’s a React Native library called Redux that is very popular that basically does this for us.</a:t>
            </a:r>
          </a:p>
          <a:p>
            <a:r>
              <a:rPr lang="en-US" sz="2000" dirty="0"/>
              <a:t>But we’re going to implement it from scratch ourselves!</a:t>
            </a:r>
          </a:p>
          <a:p>
            <a:pPr lvl="1"/>
            <a:r>
              <a:rPr lang="en-US" sz="1600" dirty="0"/>
              <a:t>Basically!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CE3CDE-9212-40CF-9304-D1E552A2D89D}"/>
              </a:ext>
            </a:extLst>
          </p:cNvPr>
          <p:cNvGrpSpPr/>
          <p:nvPr/>
        </p:nvGrpSpPr>
        <p:grpSpPr>
          <a:xfrm>
            <a:off x="2748443" y="1241683"/>
            <a:ext cx="9899178" cy="5839543"/>
            <a:chOff x="2187191" y="642594"/>
            <a:chExt cx="9899178" cy="58395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D22E23-D406-41A1-903D-1D2E3031FA5C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5839543"/>
              <a:chOff x="2398984" y="642594"/>
              <a:chExt cx="9687385" cy="58395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8BC7998-3D2D-419D-BFBE-6E8C10CE47E1}"/>
                  </a:ext>
                </a:extLst>
              </p:cNvPr>
              <p:cNvGrpSpPr/>
              <p:nvPr/>
            </p:nvGrpSpPr>
            <p:grpSpPr>
              <a:xfrm>
                <a:off x="2398984" y="642594"/>
                <a:ext cx="9687385" cy="4807430"/>
                <a:chOff x="1437815" y="881820"/>
                <a:chExt cx="9687385" cy="480743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A3CA414-07AE-4ABA-9C16-BA540178E37E}"/>
                    </a:ext>
                  </a:extLst>
                </p:cNvPr>
                <p:cNvSpPr/>
                <p:nvPr/>
              </p:nvSpPr>
              <p:spPr>
                <a:xfrm>
                  <a:off x="4816889" y="2888243"/>
                  <a:ext cx="2717975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React Navigation Stack Navigator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9697E5D-5B5C-4D87-8EBC-52CD73A5D966}"/>
                    </a:ext>
                  </a:extLst>
                </p:cNvPr>
                <p:cNvSpPr/>
                <p:nvPr/>
              </p:nvSpPr>
              <p:spPr>
                <a:xfrm>
                  <a:off x="1437815" y="4894667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IndexScreen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17F205B-08A4-410C-A7B4-265C80B044C2}"/>
                    </a:ext>
                  </a:extLst>
                </p:cNvPr>
                <p:cNvSpPr/>
                <p:nvPr/>
              </p:nvSpPr>
              <p:spPr>
                <a:xfrm>
                  <a:off x="3942430" y="4894666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ShowScreen</a:t>
                  </a:r>
                  <a:endParaRPr lang="en-US" dirty="0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F68A655-0A7E-4FE6-A8ED-01A6F52A7EC1}"/>
                    </a:ext>
                  </a:extLst>
                </p:cNvPr>
                <p:cNvSpPr/>
                <p:nvPr/>
              </p:nvSpPr>
              <p:spPr>
                <a:xfrm>
                  <a:off x="6347195" y="4894665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CreateScreen</a:t>
                  </a:r>
                  <a:endParaRPr lang="en-US" dirty="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4488FF-C503-4CD7-8621-651FED56BDED}"/>
                    </a:ext>
                  </a:extLst>
                </p:cNvPr>
                <p:cNvSpPr/>
                <p:nvPr/>
              </p:nvSpPr>
              <p:spPr>
                <a:xfrm>
                  <a:off x="8891753" y="4894664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EditScreen</a:t>
                  </a:r>
                  <a:endParaRPr lang="en-US" dirty="0"/>
                </a:p>
              </p:txBody>
            </p:sp>
            <p:cxnSp>
              <p:nvCxnSpPr>
                <p:cNvPr id="19" name="Connector: Elbow 18">
                  <a:extLst>
                    <a:ext uri="{FF2B5EF4-FFF2-40B4-BE49-F238E27FC236}">
                      <a16:creationId xmlns:a16="http://schemas.microsoft.com/office/drawing/2014/main" id="{BFC74999-50C8-4CBC-B767-04BE77FD64A3}"/>
                    </a:ext>
                  </a:extLst>
                </p:cNvPr>
                <p:cNvCxnSpPr>
                  <a:stCxn id="4" idx="2"/>
                  <a:endCxn id="74" idx="0"/>
                </p:cNvCxnSpPr>
                <p:nvPr/>
              </p:nvCxnSpPr>
              <p:spPr>
                <a:xfrm rot="5400000">
                  <a:off x="3759288" y="2478077"/>
                  <a:ext cx="1211841" cy="3621338"/>
                </a:xfrm>
                <a:prstGeom prst="bentConnector3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Connector: Elbow 77">
                  <a:extLst>
                    <a:ext uri="{FF2B5EF4-FFF2-40B4-BE49-F238E27FC236}">
                      <a16:creationId xmlns:a16="http://schemas.microsoft.com/office/drawing/2014/main" id="{A2D2DF10-AD63-4DCC-9819-6DB5ACCD2C29}"/>
                    </a:ext>
                  </a:extLst>
                </p:cNvPr>
                <p:cNvCxnSpPr>
                  <a:cxnSpLocks/>
                  <a:stCxn id="4" idx="2"/>
                  <a:endCxn id="75" idx="0"/>
                </p:cNvCxnSpPr>
                <p:nvPr/>
              </p:nvCxnSpPr>
              <p:spPr>
                <a:xfrm rot="5400000">
                  <a:off x="5011596" y="3730385"/>
                  <a:ext cx="1211840" cy="1116723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DFFF8814-0ABD-4A23-AF84-33A820A5D522}"/>
                    </a:ext>
                  </a:extLst>
                </p:cNvPr>
                <p:cNvCxnSpPr>
                  <a:cxnSpLocks/>
                  <a:stCxn id="4" idx="2"/>
                  <a:endCxn id="76" idx="0"/>
                </p:cNvCxnSpPr>
                <p:nvPr/>
              </p:nvCxnSpPr>
              <p:spPr>
                <a:xfrm rot="16200000" flipH="1">
                  <a:off x="6213979" y="3644724"/>
                  <a:ext cx="1211839" cy="1288042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onnector: Elbow 79">
                  <a:extLst>
                    <a:ext uri="{FF2B5EF4-FFF2-40B4-BE49-F238E27FC236}">
                      <a16:creationId xmlns:a16="http://schemas.microsoft.com/office/drawing/2014/main" id="{854CF4D3-CF13-45C2-A47C-A90DC501FAE4}"/>
                    </a:ext>
                  </a:extLst>
                </p:cNvPr>
                <p:cNvCxnSpPr>
                  <a:cxnSpLocks/>
                  <a:stCxn id="4" idx="2"/>
                  <a:endCxn id="77" idx="0"/>
                </p:cNvCxnSpPr>
                <p:nvPr/>
              </p:nvCxnSpPr>
              <p:spPr>
                <a:xfrm rot="16200000" flipH="1">
                  <a:off x="7486258" y="2372445"/>
                  <a:ext cx="1211838" cy="3832600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0F41E30-4B28-4956-A512-52695E78AAD0}"/>
                    </a:ext>
                  </a:extLst>
                </p:cNvPr>
                <p:cNvSpPr/>
                <p:nvPr/>
              </p:nvSpPr>
              <p:spPr>
                <a:xfrm>
                  <a:off x="4816890" y="881820"/>
                  <a:ext cx="2717975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Blog Post </a:t>
                  </a:r>
                  <a:r>
                    <a:rPr lang="en-US" b="1" dirty="0"/>
                    <a:t>Provider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4DAB9ECF-C9B5-4A1B-AF54-8E7962F5AFC0}"/>
                    </a:ext>
                  </a:extLst>
                </p:cNvPr>
                <p:cNvCxnSpPr>
                  <a:stCxn id="13" idx="2"/>
                  <a:endCxn id="4" idx="0"/>
                </p:cNvCxnSpPr>
                <p:nvPr/>
              </p:nvCxnSpPr>
              <p:spPr>
                <a:xfrm flipH="1">
                  <a:off x="6175877" y="1676403"/>
                  <a:ext cx="1" cy="12118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11E465-DE45-4897-86BC-A5F6A44DE1BC}"/>
                  </a:ext>
                </a:extLst>
              </p:cNvPr>
              <p:cNvSpPr/>
              <p:nvPr/>
            </p:nvSpPr>
            <p:spPr>
              <a:xfrm>
                <a:off x="2398984" y="568755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BlogList</a:t>
                </a:r>
                <a:endParaRPr lang="en-US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B544C8B-8129-4139-8941-FD6B6E1A1970}"/>
                  </a:ext>
                </a:extLst>
              </p:cNvPr>
              <p:cNvCxnSpPr>
                <a:cxnSpLocks/>
                <a:stCxn id="74" idx="2"/>
                <a:endCxn id="16" idx="0"/>
              </p:cNvCxnSpPr>
              <p:nvPr/>
            </p:nvCxnSpPr>
            <p:spPr>
              <a:xfrm>
                <a:off x="3515708" y="5450024"/>
                <a:ext cx="0" cy="2375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CCBF9BA7-9ADE-4883-A660-0BD74868A5CA}"/>
                  </a:ext>
                </a:extLst>
              </p:cNvPr>
              <p:cNvCxnSpPr>
                <a:stCxn id="13" idx="1"/>
                <a:endCxn id="16" idx="1"/>
              </p:cNvCxnSpPr>
              <p:nvPr/>
            </p:nvCxnSpPr>
            <p:spPr>
              <a:xfrm rot="10800000" flipV="1">
                <a:off x="2398985" y="1039886"/>
                <a:ext cx="3379075" cy="5044960"/>
              </a:xfrm>
              <a:prstGeom prst="bentConnector3">
                <a:avLst>
                  <a:gd name="adj1" fmla="val 106765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331B39-05E5-47D8-B215-886CFE5342BA}"/>
                </a:ext>
              </a:extLst>
            </p:cNvPr>
            <p:cNvSpPr/>
            <p:nvPr/>
          </p:nvSpPr>
          <p:spPr>
            <a:xfrm>
              <a:off x="2187191" y="1912185"/>
              <a:ext cx="2233447" cy="6922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blogPost</a:t>
              </a:r>
              <a:r>
                <a:rPr lang="en-US" dirty="0"/>
                <a:t>: [],</a:t>
              </a:r>
            </a:p>
            <a:p>
              <a:pPr algn="ctr"/>
              <a:r>
                <a:rPr lang="en-US" dirty="0" err="1"/>
                <a:t>deletePost</a:t>
              </a:r>
              <a:r>
                <a:rPr lang="en-US" dirty="0"/>
                <a:t>: () =&gt; {}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48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 New Plan</a:t>
            </a:r>
          </a:p>
          <a:p>
            <a:r>
              <a:rPr lang="en-US" sz="2200" dirty="0"/>
              <a:t>Issues with Data</a:t>
            </a:r>
          </a:p>
          <a:p>
            <a:r>
              <a:rPr lang="en-US" sz="2200" dirty="0"/>
              <a:t>Getting Started with Providers and Context</a:t>
            </a:r>
          </a:p>
          <a:p>
            <a:r>
              <a:rPr lang="en-US" sz="2200" dirty="0"/>
              <a:t>Moving Data With Context</a:t>
            </a:r>
          </a:p>
          <a:p>
            <a:r>
              <a:rPr lang="en-US" sz="2200" dirty="0"/>
              <a:t>Adding in Some State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1657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4" y="1712134"/>
            <a:ext cx="2176156" cy="4694971"/>
          </a:xfrm>
        </p:spPr>
        <p:txBody>
          <a:bodyPr>
            <a:normAutofit/>
          </a:bodyPr>
          <a:lstStyle/>
          <a:p>
            <a:r>
              <a:rPr lang="en-US" sz="2000" dirty="0"/>
              <a:t>So, clearly we’ve got our work cut out for ourselves!</a:t>
            </a:r>
          </a:p>
          <a:p>
            <a:r>
              <a:rPr lang="en-US" sz="2000" dirty="0"/>
              <a:t>There’s a lot here!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CE3CDE-9212-40CF-9304-D1E552A2D89D}"/>
              </a:ext>
            </a:extLst>
          </p:cNvPr>
          <p:cNvGrpSpPr/>
          <p:nvPr/>
        </p:nvGrpSpPr>
        <p:grpSpPr>
          <a:xfrm>
            <a:off x="2748443" y="1241683"/>
            <a:ext cx="9899178" cy="5839543"/>
            <a:chOff x="2187191" y="642594"/>
            <a:chExt cx="9899178" cy="58395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D22E23-D406-41A1-903D-1D2E3031FA5C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5839543"/>
              <a:chOff x="2398984" y="642594"/>
              <a:chExt cx="9687385" cy="583954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8BC7998-3D2D-419D-BFBE-6E8C10CE47E1}"/>
                  </a:ext>
                </a:extLst>
              </p:cNvPr>
              <p:cNvGrpSpPr/>
              <p:nvPr/>
            </p:nvGrpSpPr>
            <p:grpSpPr>
              <a:xfrm>
                <a:off x="2398984" y="642594"/>
                <a:ext cx="9687385" cy="4807430"/>
                <a:chOff x="1437815" y="881820"/>
                <a:chExt cx="9687385" cy="480743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A3CA414-07AE-4ABA-9C16-BA540178E37E}"/>
                    </a:ext>
                  </a:extLst>
                </p:cNvPr>
                <p:cNvSpPr/>
                <p:nvPr/>
              </p:nvSpPr>
              <p:spPr>
                <a:xfrm>
                  <a:off x="4816889" y="2888243"/>
                  <a:ext cx="2717975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React Navigation Stack Navigator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F9697E5D-5B5C-4D87-8EBC-52CD73A5D966}"/>
                    </a:ext>
                  </a:extLst>
                </p:cNvPr>
                <p:cNvSpPr/>
                <p:nvPr/>
              </p:nvSpPr>
              <p:spPr>
                <a:xfrm>
                  <a:off x="1437815" y="4894667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IndexScreen</a:t>
                  </a:r>
                  <a:endParaRPr lang="en-US" dirty="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17F205B-08A4-410C-A7B4-265C80B044C2}"/>
                    </a:ext>
                  </a:extLst>
                </p:cNvPr>
                <p:cNvSpPr/>
                <p:nvPr/>
              </p:nvSpPr>
              <p:spPr>
                <a:xfrm>
                  <a:off x="3942430" y="4894666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ShowScreen</a:t>
                  </a:r>
                  <a:endParaRPr lang="en-US" dirty="0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F68A655-0A7E-4FE6-A8ED-01A6F52A7EC1}"/>
                    </a:ext>
                  </a:extLst>
                </p:cNvPr>
                <p:cNvSpPr/>
                <p:nvPr/>
              </p:nvSpPr>
              <p:spPr>
                <a:xfrm>
                  <a:off x="6347195" y="4894665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CreateScreen</a:t>
                  </a:r>
                  <a:endParaRPr lang="en-US" dirty="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D4488FF-C503-4CD7-8621-651FED56BDED}"/>
                    </a:ext>
                  </a:extLst>
                </p:cNvPr>
                <p:cNvSpPr/>
                <p:nvPr/>
              </p:nvSpPr>
              <p:spPr>
                <a:xfrm>
                  <a:off x="8891753" y="4894664"/>
                  <a:ext cx="2233447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EditScreen</a:t>
                  </a:r>
                  <a:endParaRPr lang="en-US" dirty="0"/>
                </a:p>
              </p:txBody>
            </p:sp>
            <p:cxnSp>
              <p:nvCxnSpPr>
                <p:cNvPr id="19" name="Connector: Elbow 18">
                  <a:extLst>
                    <a:ext uri="{FF2B5EF4-FFF2-40B4-BE49-F238E27FC236}">
                      <a16:creationId xmlns:a16="http://schemas.microsoft.com/office/drawing/2014/main" id="{BFC74999-50C8-4CBC-B767-04BE77FD64A3}"/>
                    </a:ext>
                  </a:extLst>
                </p:cNvPr>
                <p:cNvCxnSpPr>
                  <a:stCxn id="4" idx="2"/>
                  <a:endCxn id="74" idx="0"/>
                </p:cNvCxnSpPr>
                <p:nvPr/>
              </p:nvCxnSpPr>
              <p:spPr>
                <a:xfrm rot="5400000">
                  <a:off x="3759288" y="2478077"/>
                  <a:ext cx="1211841" cy="3621338"/>
                </a:xfrm>
                <a:prstGeom prst="bentConnector3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Connector: Elbow 77">
                  <a:extLst>
                    <a:ext uri="{FF2B5EF4-FFF2-40B4-BE49-F238E27FC236}">
                      <a16:creationId xmlns:a16="http://schemas.microsoft.com/office/drawing/2014/main" id="{A2D2DF10-AD63-4DCC-9819-6DB5ACCD2C29}"/>
                    </a:ext>
                  </a:extLst>
                </p:cNvPr>
                <p:cNvCxnSpPr>
                  <a:cxnSpLocks/>
                  <a:stCxn id="4" idx="2"/>
                  <a:endCxn id="75" idx="0"/>
                </p:cNvCxnSpPr>
                <p:nvPr/>
              </p:nvCxnSpPr>
              <p:spPr>
                <a:xfrm rot="5400000">
                  <a:off x="5011596" y="3730385"/>
                  <a:ext cx="1211840" cy="1116723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nector: Elbow 78">
                  <a:extLst>
                    <a:ext uri="{FF2B5EF4-FFF2-40B4-BE49-F238E27FC236}">
                      <a16:creationId xmlns:a16="http://schemas.microsoft.com/office/drawing/2014/main" id="{DFFF8814-0ABD-4A23-AF84-33A820A5D522}"/>
                    </a:ext>
                  </a:extLst>
                </p:cNvPr>
                <p:cNvCxnSpPr>
                  <a:cxnSpLocks/>
                  <a:stCxn id="4" idx="2"/>
                  <a:endCxn id="76" idx="0"/>
                </p:cNvCxnSpPr>
                <p:nvPr/>
              </p:nvCxnSpPr>
              <p:spPr>
                <a:xfrm rot="16200000" flipH="1">
                  <a:off x="6213979" y="3644724"/>
                  <a:ext cx="1211839" cy="1288042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onnector: Elbow 79">
                  <a:extLst>
                    <a:ext uri="{FF2B5EF4-FFF2-40B4-BE49-F238E27FC236}">
                      <a16:creationId xmlns:a16="http://schemas.microsoft.com/office/drawing/2014/main" id="{854CF4D3-CF13-45C2-A47C-A90DC501FAE4}"/>
                    </a:ext>
                  </a:extLst>
                </p:cNvPr>
                <p:cNvCxnSpPr>
                  <a:cxnSpLocks/>
                  <a:stCxn id="4" idx="2"/>
                  <a:endCxn id="77" idx="0"/>
                </p:cNvCxnSpPr>
                <p:nvPr/>
              </p:nvCxnSpPr>
              <p:spPr>
                <a:xfrm rot="16200000" flipH="1">
                  <a:off x="7486258" y="2372445"/>
                  <a:ext cx="1211838" cy="3832600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0F41E30-4B28-4956-A512-52695E78AAD0}"/>
                    </a:ext>
                  </a:extLst>
                </p:cNvPr>
                <p:cNvSpPr/>
                <p:nvPr/>
              </p:nvSpPr>
              <p:spPr>
                <a:xfrm>
                  <a:off x="4816890" y="881820"/>
                  <a:ext cx="2717975" cy="7945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Blog Post </a:t>
                  </a:r>
                  <a:r>
                    <a:rPr lang="en-US" b="1" dirty="0"/>
                    <a:t>Provider</a:t>
                  </a:r>
                </a:p>
              </p:txBody>
            </p: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4DAB9ECF-C9B5-4A1B-AF54-8E7962F5AFC0}"/>
                    </a:ext>
                  </a:extLst>
                </p:cNvPr>
                <p:cNvCxnSpPr>
                  <a:stCxn id="13" idx="2"/>
                  <a:endCxn id="4" idx="0"/>
                </p:cNvCxnSpPr>
                <p:nvPr/>
              </p:nvCxnSpPr>
              <p:spPr>
                <a:xfrm flipH="1">
                  <a:off x="6175877" y="1676403"/>
                  <a:ext cx="1" cy="12118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11E465-DE45-4897-86BC-A5F6A44DE1BC}"/>
                  </a:ext>
                </a:extLst>
              </p:cNvPr>
              <p:cNvSpPr/>
              <p:nvPr/>
            </p:nvSpPr>
            <p:spPr>
              <a:xfrm>
                <a:off x="2398984" y="568755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BlogList</a:t>
                </a:r>
                <a:endParaRPr lang="en-US" dirty="0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B544C8B-8129-4139-8941-FD6B6E1A1970}"/>
                  </a:ext>
                </a:extLst>
              </p:cNvPr>
              <p:cNvCxnSpPr>
                <a:cxnSpLocks/>
                <a:stCxn id="74" idx="2"/>
                <a:endCxn id="16" idx="0"/>
              </p:cNvCxnSpPr>
              <p:nvPr/>
            </p:nvCxnSpPr>
            <p:spPr>
              <a:xfrm>
                <a:off x="3515708" y="5450024"/>
                <a:ext cx="0" cy="2375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CCBF9BA7-9ADE-4883-A660-0BD74868A5CA}"/>
                  </a:ext>
                </a:extLst>
              </p:cNvPr>
              <p:cNvCxnSpPr>
                <a:stCxn id="13" idx="1"/>
                <a:endCxn id="16" idx="1"/>
              </p:cNvCxnSpPr>
              <p:nvPr/>
            </p:nvCxnSpPr>
            <p:spPr>
              <a:xfrm rot="10800000" flipV="1">
                <a:off x="2398985" y="1039886"/>
                <a:ext cx="3379075" cy="5044960"/>
              </a:xfrm>
              <a:prstGeom prst="bentConnector3">
                <a:avLst>
                  <a:gd name="adj1" fmla="val 106765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331B39-05E5-47D8-B215-886CFE5342BA}"/>
                </a:ext>
              </a:extLst>
            </p:cNvPr>
            <p:cNvSpPr/>
            <p:nvPr/>
          </p:nvSpPr>
          <p:spPr>
            <a:xfrm>
              <a:off x="2187191" y="1912185"/>
              <a:ext cx="2233447" cy="6922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blogPost</a:t>
              </a:r>
              <a:r>
                <a:rPr lang="en-US" dirty="0"/>
                <a:t>: [],</a:t>
              </a:r>
            </a:p>
            <a:p>
              <a:pPr algn="ctr"/>
              <a:r>
                <a:rPr lang="en-US" dirty="0" err="1"/>
                <a:t>deletePost</a:t>
              </a:r>
              <a:r>
                <a:rPr lang="en-US" dirty="0"/>
                <a:t>: () =&gt; {}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529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4" y="1712134"/>
            <a:ext cx="2176156" cy="4694971"/>
          </a:xfrm>
        </p:spPr>
        <p:txBody>
          <a:bodyPr>
            <a:normAutofit/>
          </a:bodyPr>
          <a:lstStyle/>
          <a:p>
            <a:r>
              <a:rPr lang="en-US" sz="2000" dirty="0"/>
              <a:t>But the journey of a thousand miles begins with a single step.</a:t>
            </a:r>
          </a:p>
          <a:p>
            <a:r>
              <a:rPr lang="en-US" sz="2000" dirty="0"/>
              <a:t>Let’s just focus on one screen for starters!</a:t>
            </a:r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2960236" y="3248106"/>
            <a:ext cx="6097049" cy="2801007"/>
            <a:chOff x="1437815" y="2888243"/>
            <a:chExt cx="6097049" cy="2801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4268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2804161" cy="4694971"/>
          </a:xfrm>
        </p:spPr>
        <p:txBody>
          <a:bodyPr>
            <a:normAutofit/>
          </a:bodyPr>
          <a:lstStyle/>
          <a:p>
            <a:r>
              <a:rPr lang="en-US" sz="2000" dirty="0"/>
              <a:t>And then we’ll spend some time getting to know how the Provider works!</a:t>
            </a:r>
          </a:p>
          <a:p>
            <a:r>
              <a:rPr lang="en-US" sz="2000" dirty="0"/>
              <a:t>Just FYI: we’re going to making a lot of “first pass” at things…</a:t>
            </a:r>
          </a:p>
          <a:p>
            <a:r>
              <a:rPr lang="en-US" sz="2000" dirty="0"/>
              <a:t>And then coming back later to make them nicer.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2960236" y="3248106"/>
            <a:ext cx="6097049" cy="2801007"/>
            <a:chOff x="1437815" y="2888243"/>
            <a:chExt cx="6097049" cy="2801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3AEB3D9-A0F8-4211-A439-D9089255D1AD}"/>
              </a:ext>
            </a:extLst>
          </p:cNvPr>
          <p:cNvSpPr/>
          <p:nvPr/>
        </p:nvSpPr>
        <p:spPr>
          <a:xfrm>
            <a:off x="6339311" y="1241683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Post </a:t>
            </a:r>
            <a:r>
              <a:rPr lang="en-US" b="1" dirty="0"/>
              <a:t>Provider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9C03-40C0-48D2-9113-4890E829BA21}"/>
              </a:ext>
            </a:extLst>
          </p:cNvPr>
          <p:cNvCxnSpPr>
            <a:stCxn id="8" idx="2"/>
          </p:cNvCxnSpPr>
          <p:nvPr/>
        </p:nvCxnSpPr>
        <p:spPr>
          <a:xfrm flipH="1">
            <a:off x="7698298" y="2036266"/>
            <a:ext cx="1" cy="1211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95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4122159" cy="4694971"/>
          </a:xfrm>
        </p:spPr>
        <p:txBody>
          <a:bodyPr>
            <a:normAutofit/>
          </a:bodyPr>
          <a:lstStyle/>
          <a:p>
            <a:r>
              <a:rPr lang="en-US" sz="2000" dirty="0"/>
              <a:t>Things to do:</a:t>
            </a:r>
          </a:p>
          <a:p>
            <a:r>
              <a:rPr lang="en-US" sz="2000" dirty="0"/>
              <a:t>Make a new </a:t>
            </a:r>
            <a:r>
              <a:rPr lang="en-US" sz="2000" dirty="0" err="1"/>
              <a:t>src</a:t>
            </a:r>
            <a:r>
              <a:rPr lang="en-US" sz="2000" dirty="0"/>
              <a:t> directory</a:t>
            </a:r>
          </a:p>
          <a:p>
            <a:pPr lvl="1"/>
            <a:r>
              <a:rPr lang="en-US" sz="1800" dirty="0"/>
              <a:t>Make a screens directory inside of</a:t>
            </a:r>
          </a:p>
          <a:p>
            <a:pPr lvl="2"/>
            <a:r>
              <a:rPr lang="en-US" sz="1700" dirty="0"/>
              <a:t>Create boiler plate code for IndexScreen.js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D5FDE-920B-4490-825C-3F5BA665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451" y="1609631"/>
            <a:ext cx="6407479" cy="36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6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873117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Will have four screens: Index, Show, Create, and Edit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FB9113-0B3E-42BC-987F-F522D52CBBED}"/>
              </a:ext>
            </a:extLst>
          </p:cNvPr>
          <p:cNvGrpSpPr/>
          <p:nvPr/>
        </p:nvGrpSpPr>
        <p:grpSpPr>
          <a:xfrm>
            <a:off x="677119" y="2838272"/>
            <a:ext cx="10966268" cy="3649338"/>
            <a:chOff x="677119" y="2838272"/>
            <a:chExt cx="10966268" cy="36493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CE83A8-B5DF-4307-8A22-C7BF1919D5B5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4FC034-C3A3-4224-95EF-733F3B844870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6E4B8A-261F-4531-8DA0-5507D55F9751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A799BE-BFEE-4742-9FFD-3E3E18A763FF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788854-32F4-4F5E-A87E-7197D7B97C92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A09C6D-DD78-4A58-816E-04DCA69241F3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7EC70E-7C81-46C5-87B5-0D5BC83F077F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6190F4-541E-4B3A-83A4-217A69AC6271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08E9-2E4E-4E65-904E-4326ED1D3DA5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41EEF1-DBF2-4FF7-9AA8-3A86C0126EA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C80CD9-7589-4EAA-8147-3251AEFC7623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00A8B-0482-4E56-B3E1-9DAF20B6EB7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0308E2-03CC-47FD-B409-2DE7AEFB1C6C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17" name="Graphic 16" descr="Pencil with solid fill">
              <a:extLst>
                <a:ext uri="{FF2B5EF4-FFF2-40B4-BE49-F238E27FC236}">
                  <a16:creationId xmlns:a16="http://schemas.microsoft.com/office/drawing/2014/main" id="{87BA3AC2-85A0-4859-8DC4-C7FF7D0B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C5BB3B-EFD4-463A-90EF-B153A1C0A8BA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E5FFBD-70D2-4253-947E-958BFFB177A9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6CFB3D-FCEF-46E8-99F4-BB358A7B1507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1" name="Graphic 20" descr="Garbage with solid fill">
                <a:extLst>
                  <a:ext uri="{FF2B5EF4-FFF2-40B4-BE49-F238E27FC236}">
                    <a16:creationId xmlns:a16="http://schemas.microsoft.com/office/drawing/2014/main" id="{C60DC717-60CC-4351-B7F9-2CA2D3D1C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482DD1-E615-417D-8FC4-B181C755C84E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0AF6BB-09BC-4ABC-B48D-4DA34DD0E27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D48A41-94A1-4D2C-B525-65B254D885D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5" name="Graphic 24" descr="Garbage with solid fill">
                <a:extLst>
                  <a:ext uri="{FF2B5EF4-FFF2-40B4-BE49-F238E27FC236}">
                    <a16:creationId xmlns:a16="http://schemas.microsoft.com/office/drawing/2014/main" id="{DBEF5853-4236-4985-AB46-BF42F556E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980460E-B2C0-42C0-B359-852EDD2A27EA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87A90D0-BE55-466C-91AE-11110B3D9E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4C1F5B-C88C-4448-A449-029B7D9A0B84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9" name="Graphic 28" descr="Garbage with solid fill">
                <a:extLst>
                  <a:ext uri="{FF2B5EF4-FFF2-40B4-BE49-F238E27FC236}">
                    <a16:creationId xmlns:a16="http://schemas.microsoft.com/office/drawing/2014/main" id="{AB53A791-B31F-4E24-A25A-92831E489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2D67762-16CC-46DB-8CE8-565E00ED8225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DD5B18-3441-4550-8523-2C7BDB5C726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3B0213-8BC7-4D30-8D01-DC2D5DE9A6D3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33" name="Graphic 32" descr="Garbage with solid fill">
                <a:extLst>
                  <a:ext uri="{FF2B5EF4-FFF2-40B4-BE49-F238E27FC236}">
                    <a16:creationId xmlns:a16="http://schemas.microsoft.com/office/drawing/2014/main" id="{3AD2AD7A-84E4-45E4-A4D1-EE741F52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B820AB-8E67-4A40-937B-3310A8153DC1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BE308F-B9F3-4847-BCDD-B583E1733E67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15A7A4-5D79-4B2E-8274-A05F2BB3AE6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A09037D-9FB4-49F0-8566-91B2C38297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7C0FCF0-606B-477C-B357-37E778C5C0F0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C555035-4411-4622-AB79-D5094214353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DCC83E-65CC-4C5F-9269-B3A46AC92BF6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7972EBF-9181-4D46-A7CA-7559F1711F28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14EE91B-4CC0-4586-B457-AB46123BEC8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C9B4067-C696-4BCA-8321-B226488441AF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EC06AA1-81DE-4056-96B8-240DE2ACF8CC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E9AFD6-5E0D-476E-98C5-84E7A6721862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47193BE-7E5A-43CA-8AE9-A66F02E02BAF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484BD1D-BA54-469B-A32D-C4CE28CBEC5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49AC37-0155-4F44-8982-75402150A31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FCFE909-34C3-46C2-8D4A-B2DF0CC8012E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1B46259-BDB1-48E3-9B1F-211200718588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6FED270-6E13-4029-9EE4-2B31DDE72FF5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E44695AF-6BAA-414C-B01E-38BE74DB46D0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81BCD0F-ECB3-4FE9-A394-CE2B6B2879D7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0D7B9F-B247-4614-A54F-04F55BBD4ECA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DAE8C74-1342-4665-9ACA-069DF1A4D3F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E417BF8-94B3-496A-900D-F678ED872B75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195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3984544" cy="469497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Things to do:</a:t>
            </a:r>
          </a:p>
          <a:p>
            <a:endParaRPr lang="en-US" sz="2000" dirty="0"/>
          </a:p>
          <a:p>
            <a:r>
              <a:rPr lang="en-US" sz="2000" dirty="0"/>
              <a:t>Get rid of all of the default App.js code.</a:t>
            </a:r>
          </a:p>
          <a:p>
            <a:endParaRPr lang="en-US" sz="2000" dirty="0"/>
          </a:p>
          <a:p>
            <a:r>
              <a:rPr lang="en-US" sz="2000" dirty="0"/>
              <a:t>Make our App.js screen “look like” our previous ones!</a:t>
            </a:r>
          </a:p>
          <a:p>
            <a:pPr lvl="1"/>
            <a:r>
              <a:rPr lang="en-US" sz="1800" dirty="0"/>
              <a:t>import </a:t>
            </a:r>
            <a:r>
              <a:rPr lang="en-US" sz="1800" dirty="0" err="1"/>
              <a:t>createStackNavigator</a:t>
            </a:r>
            <a:r>
              <a:rPr lang="en-US" sz="1800" dirty="0"/>
              <a:t> and </a:t>
            </a:r>
            <a:r>
              <a:rPr lang="en-US" sz="1800" dirty="0" err="1"/>
              <a:t>createAppContainer</a:t>
            </a:r>
            <a:endParaRPr lang="en-US" sz="1800" dirty="0"/>
          </a:p>
          <a:p>
            <a:pPr lvl="1"/>
            <a:r>
              <a:rPr lang="en-US" sz="1800" dirty="0"/>
              <a:t>Actually create our stack navigator.</a:t>
            </a:r>
          </a:p>
          <a:p>
            <a:pPr lvl="1"/>
            <a:r>
              <a:rPr lang="en-US" sz="1800" dirty="0"/>
              <a:t>Export the component that </a:t>
            </a:r>
            <a:r>
              <a:rPr lang="en-US" sz="1800" dirty="0" err="1"/>
              <a:t>createAppContainer</a:t>
            </a:r>
            <a:r>
              <a:rPr lang="en-US" sz="1800" dirty="0"/>
              <a:t> returns.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FCA54-4EAD-4519-8FEF-E682600D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567" y="1120259"/>
            <a:ext cx="7544188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18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5383400" cy="4694971"/>
          </a:xfrm>
        </p:spPr>
        <p:txBody>
          <a:bodyPr>
            <a:normAutofit/>
          </a:bodyPr>
          <a:lstStyle/>
          <a:p>
            <a:r>
              <a:rPr lang="en-US" sz="2000" dirty="0"/>
              <a:t>NOTE: This is the moment when you actually get confirmation that you set up React Navigation correctly.</a:t>
            </a:r>
          </a:p>
          <a:p>
            <a:r>
              <a:rPr lang="en-US" sz="2000" dirty="0"/>
              <a:t>*I* didn’t, it turned out (I didn’t quit out of the previous instance of the Metro Bundler) and it screwed everything up.</a:t>
            </a:r>
          </a:p>
          <a:p>
            <a:r>
              <a:rPr lang="en-US" sz="2000" dirty="0"/>
              <a:t>Anyway, in theory, you should get something like this!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35641-D1B9-4D74-86B5-BE45C439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588" y="-56755"/>
            <a:ext cx="3938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04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3214065" cy="4694971"/>
          </a:xfrm>
        </p:spPr>
        <p:txBody>
          <a:bodyPr>
            <a:normAutofit/>
          </a:bodyPr>
          <a:lstStyle/>
          <a:p>
            <a:r>
              <a:rPr lang="en-US" sz="2000" dirty="0"/>
              <a:t>Great!</a:t>
            </a:r>
          </a:p>
          <a:p>
            <a:r>
              <a:rPr lang="en-US" sz="2000" dirty="0"/>
              <a:t>Now, let’s spend some time getting to understand what, exactly, a Provider is.</a:t>
            </a:r>
          </a:p>
          <a:p>
            <a:r>
              <a:rPr lang="en-US" sz="2000" dirty="0"/>
              <a:t>We see that, eventually, it’s </a:t>
            </a:r>
            <a:r>
              <a:rPr lang="en-US" sz="2000" dirty="0" err="1"/>
              <a:t>gonna</a:t>
            </a:r>
            <a:r>
              <a:rPr lang="en-US" sz="2000" dirty="0"/>
              <a:t> like, wrap our whole app.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2960236" y="3248106"/>
            <a:ext cx="6097049" cy="2801007"/>
            <a:chOff x="1437815" y="2888243"/>
            <a:chExt cx="6097049" cy="2801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3AEB3D9-A0F8-4211-A439-D9089255D1AD}"/>
              </a:ext>
            </a:extLst>
          </p:cNvPr>
          <p:cNvSpPr/>
          <p:nvPr/>
        </p:nvSpPr>
        <p:spPr>
          <a:xfrm>
            <a:off x="6339311" y="1241683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Post </a:t>
            </a:r>
            <a:r>
              <a:rPr lang="en-US" b="1" dirty="0"/>
              <a:t>Provider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9C03-40C0-48D2-9113-4890E829BA21}"/>
              </a:ext>
            </a:extLst>
          </p:cNvPr>
          <p:cNvCxnSpPr>
            <a:stCxn id="8" idx="2"/>
          </p:cNvCxnSpPr>
          <p:nvPr/>
        </p:nvCxnSpPr>
        <p:spPr>
          <a:xfrm flipH="1">
            <a:off x="7698298" y="2036266"/>
            <a:ext cx="1" cy="1211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646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3214065" cy="4694971"/>
          </a:xfrm>
        </p:spPr>
        <p:txBody>
          <a:bodyPr>
            <a:normAutofit/>
          </a:bodyPr>
          <a:lstStyle/>
          <a:p>
            <a:r>
              <a:rPr lang="en-US" sz="2000" dirty="0"/>
              <a:t>For starters, we’ll JUST worry about the wrapping.</a:t>
            </a:r>
          </a:p>
          <a:p>
            <a:r>
              <a:rPr lang="en-US" sz="2000" dirty="0"/>
              <a:t>We’ll come back to it and tinker it with a lot moving forward.</a:t>
            </a:r>
          </a:p>
          <a:p>
            <a:r>
              <a:rPr lang="en-US" sz="2000" dirty="0"/>
              <a:t>And like… any thoughts on this? When we say “wrapping our whole app up” does that like… ring any bells?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4328683" y="3191350"/>
            <a:ext cx="6097049" cy="2801007"/>
            <a:chOff x="1437815" y="2888243"/>
            <a:chExt cx="6097049" cy="2801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3AEB3D9-A0F8-4211-A439-D9089255D1AD}"/>
              </a:ext>
            </a:extLst>
          </p:cNvPr>
          <p:cNvSpPr/>
          <p:nvPr/>
        </p:nvSpPr>
        <p:spPr>
          <a:xfrm>
            <a:off x="7707758" y="1184927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Post </a:t>
            </a:r>
            <a:r>
              <a:rPr lang="en-US" b="1" dirty="0"/>
              <a:t>Provider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9C03-40C0-48D2-9113-4890E829BA21}"/>
              </a:ext>
            </a:extLst>
          </p:cNvPr>
          <p:cNvCxnSpPr>
            <a:stCxn id="8" idx="2"/>
          </p:cNvCxnSpPr>
          <p:nvPr/>
        </p:nvCxnSpPr>
        <p:spPr>
          <a:xfrm flipH="1">
            <a:off x="9066745" y="1979510"/>
            <a:ext cx="1" cy="1211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735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3214065" cy="469497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We’re kind of doing it already at the Navigator level, right, in App.js?</a:t>
            </a:r>
          </a:p>
          <a:p>
            <a:endParaRPr lang="en-US" sz="2000" dirty="0"/>
          </a:p>
          <a:p>
            <a:r>
              <a:rPr lang="en-US" sz="2000" dirty="0"/>
              <a:t>Inside of App.js, that </a:t>
            </a:r>
            <a:r>
              <a:rPr lang="en-US" sz="2000" dirty="0" err="1"/>
              <a:t>createAppContainer</a:t>
            </a:r>
            <a:r>
              <a:rPr lang="en-US" sz="2000" dirty="0"/>
              <a:t> function returns a component…</a:t>
            </a:r>
          </a:p>
          <a:p>
            <a:r>
              <a:rPr lang="en-US" sz="2000" dirty="0"/>
              <a:t>And that component  essentially *is* the stack navigator</a:t>
            </a:r>
          </a:p>
          <a:p>
            <a:pPr lvl="1"/>
            <a:r>
              <a:rPr lang="en-US" sz="1800" dirty="0"/>
              <a:t>Which has references to all of the other screens of our app.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4328683" y="3191350"/>
            <a:ext cx="6097049" cy="2801007"/>
            <a:chOff x="1437815" y="2888243"/>
            <a:chExt cx="6097049" cy="2801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3AEB3D9-A0F8-4211-A439-D9089255D1AD}"/>
              </a:ext>
            </a:extLst>
          </p:cNvPr>
          <p:cNvSpPr/>
          <p:nvPr/>
        </p:nvSpPr>
        <p:spPr>
          <a:xfrm>
            <a:off x="7707758" y="1184927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Post </a:t>
            </a:r>
            <a:r>
              <a:rPr lang="en-US" b="1" dirty="0"/>
              <a:t>Provider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9C03-40C0-48D2-9113-4890E829BA21}"/>
              </a:ext>
            </a:extLst>
          </p:cNvPr>
          <p:cNvCxnSpPr>
            <a:stCxn id="8" idx="2"/>
          </p:cNvCxnSpPr>
          <p:nvPr/>
        </p:nvCxnSpPr>
        <p:spPr>
          <a:xfrm flipH="1">
            <a:off x="9066745" y="1979510"/>
            <a:ext cx="1" cy="1211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EB53E2-A95B-4047-80A3-AA3EC13B18E7}"/>
              </a:ext>
            </a:extLst>
          </p:cNvPr>
          <p:cNvSpPr/>
          <p:nvPr/>
        </p:nvSpPr>
        <p:spPr>
          <a:xfrm>
            <a:off x="3638681" y="2812568"/>
            <a:ext cx="7403487" cy="3544089"/>
          </a:xfrm>
          <a:prstGeom prst="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A3EE5-18F6-46B2-A5BD-A66CBE2A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57" y="447891"/>
            <a:ext cx="5797848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47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3214065" cy="4694971"/>
          </a:xfrm>
        </p:spPr>
        <p:txBody>
          <a:bodyPr>
            <a:normAutofit/>
          </a:bodyPr>
          <a:lstStyle/>
          <a:p>
            <a:r>
              <a:rPr lang="en-US" sz="2000" dirty="0"/>
              <a:t>But what if, instead of just exporting that component right away…</a:t>
            </a:r>
          </a:p>
          <a:p>
            <a:r>
              <a:rPr lang="en-US" sz="2000" dirty="0"/>
              <a:t>We instead just stored it in a variable?</a:t>
            </a:r>
          </a:p>
          <a:p>
            <a:pPr lvl="1"/>
            <a:r>
              <a:rPr lang="en-US" sz="1800" dirty="0"/>
              <a:t>That code snippet above does just that.</a:t>
            </a:r>
          </a:p>
          <a:p>
            <a:pPr lvl="1"/>
            <a:r>
              <a:rPr lang="en-US" sz="1800" dirty="0"/>
              <a:t>App now holds the Component outlined in the dashed lines.</a:t>
            </a:r>
          </a:p>
          <a:p>
            <a:pPr lvl="1"/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4328683" y="3191350"/>
            <a:ext cx="6097049" cy="2801007"/>
            <a:chOff x="1437815" y="2888243"/>
            <a:chExt cx="6097049" cy="2801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3AEB3D9-A0F8-4211-A439-D9089255D1AD}"/>
              </a:ext>
            </a:extLst>
          </p:cNvPr>
          <p:cNvSpPr/>
          <p:nvPr/>
        </p:nvSpPr>
        <p:spPr>
          <a:xfrm>
            <a:off x="7707758" y="1184927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Post </a:t>
            </a:r>
            <a:r>
              <a:rPr lang="en-US" b="1" dirty="0"/>
              <a:t>Provider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9C03-40C0-48D2-9113-4890E829BA21}"/>
              </a:ext>
            </a:extLst>
          </p:cNvPr>
          <p:cNvCxnSpPr>
            <a:stCxn id="8" idx="2"/>
          </p:cNvCxnSpPr>
          <p:nvPr/>
        </p:nvCxnSpPr>
        <p:spPr>
          <a:xfrm flipH="1">
            <a:off x="9066745" y="1979510"/>
            <a:ext cx="1" cy="1211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EB53E2-A95B-4047-80A3-AA3EC13B18E7}"/>
              </a:ext>
            </a:extLst>
          </p:cNvPr>
          <p:cNvSpPr/>
          <p:nvPr/>
        </p:nvSpPr>
        <p:spPr>
          <a:xfrm>
            <a:off x="3638681" y="2812568"/>
            <a:ext cx="7403487" cy="3544089"/>
          </a:xfrm>
          <a:prstGeom prst="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21943-CB7C-4199-9A7F-298776B9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7" y="937264"/>
            <a:ext cx="5683542" cy="4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60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3214065" cy="4694971"/>
          </a:xfrm>
        </p:spPr>
        <p:txBody>
          <a:bodyPr>
            <a:normAutofit/>
          </a:bodyPr>
          <a:lstStyle/>
          <a:p>
            <a:r>
              <a:rPr lang="en-US" sz="2000" dirty="0"/>
              <a:t>We still want to export SOMETHING though.</a:t>
            </a:r>
          </a:p>
          <a:p>
            <a:endParaRPr lang="en-US" sz="2000" dirty="0"/>
          </a:p>
          <a:p>
            <a:r>
              <a:rPr lang="en-US" sz="2000" dirty="0"/>
              <a:t>So let’s do that! Let’s export a functional component like always!</a:t>
            </a:r>
          </a:p>
          <a:p>
            <a:endParaRPr lang="en-US" sz="2000" dirty="0"/>
          </a:p>
          <a:p>
            <a:r>
              <a:rPr lang="en-US" sz="2000" dirty="0"/>
              <a:t>Here a functional component with very simple JSX – it’s simply our App component!</a:t>
            </a:r>
            <a:endParaRPr lang="en-US" sz="1800" dirty="0"/>
          </a:p>
          <a:p>
            <a:pPr lvl="1"/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4328683" y="3191350"/>
            <a:ext cx="6097049" cy="2801007"/>
            <a:chOff x="1437815" y="2888243"/>
            <a:chExt cx="6097049" cy="2801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3AEB3D9-A0F8-4211-A439-D9089255D1AD}"/>
              </a:ext>
            </a:extLst>
          </p:cNvPr>
          <p:cNvSpPr/>
          <p:nvPr/>
        </p:nvSpPr>
        <p:spPr>
          <a:xfrm>
            <a:off x="7707758" y="1184927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Post </a:t>
            </a:r>
            <a:r>
              <a:rPr lang="en-US" b="1" dirty="0"/>
              <a:t>Provider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9C03-40C0-48D2-9113-4890E829BA21}"/>
              </a:ext>
            </a:extLst>
          </p:cNvPr>
          <p:cNvCxnSpPr>
            <a:stCxn id="8" idx="2"/>
          </p:cNvCxnSpPr>
          <p:nvPr/>
        </p:nvCxnSpPr>
        <p:spPr>
          <a:xfrm flipH="1">
            <a:off x="9066745" y="1979510"/>
            <a:ext cx="1" cy="1211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EB53E2-A95B-4047-80A3-AA3EC13B18E7}"/>
              </a:ext>
            </a:extLst>
          </p:cNvPr>
          <p:cNvSpPr/>
          <p:nvPr/>
        </p:nvSpPr>
        <p:spPr>
          <a:xfrm>
            <a:off x="3638681" y="2812568"/>
            <a:ext cx="7403487" cy="3544089"/>
          </a:xfrm>
          <a:prstGeom prst="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026BC7-D6E4-4130-B99F-CAB3DCE1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39" y="219807"/>
            <a:ext cx="5353325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4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3214065" cy="4694971"/>
          </a:xfrm>
        </p:spPr>
        <p:txBody>
          <a:bodyPr>
            <a:normAutofit/>
          </a:bodyPr>
          <a:lstStyle/>
          <a:p>
            <a:r>
              <a:rPr lang="en-US" sz="2000" dirty="0"/>
              <a:t>So the relationship is kind of like this now!</a:t>
            </a:r>
          </a:p>
          <a:p>
            <a:r>
              <a:rPr lang="en-US" sz="2000" dirty="0"/>
              <a:t>We have this outer (red) component that can have LOTS of things…</a:t>
            </a:r>
          </a:p>
          <a:p>
            <a:r>
              <a:rPr lang="en-US" sz="2000" dirty="0"/>
              <a:t>Right now it only has one thing, the inner (blue) component.</a:t>
            </a:r>
          </a:p>
          <a:p>
            <a:r>
              <a:rPr lang="en-US" sz="2000" dirty="0"/>
              <a:t>But in the future, we’ll be able to add lots more stuff to this!</a:t>
            </a:r>
            <a:endParaRPr lang="en-US" sz="1800" dirty="0"/>
          </a:p>
          <a:p>
            <a:pPr lvl="1"/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4328683" y="3191350"/>
            <a:ext cx="6097049" cy="2801007"/>
            <a:chOff x="1437815" y="2888243"/>
            <a:chExt cx="6097049" cy="2801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3AEB3D9-A0F8-4211-A439-D9089255D1AD}"/>
              </a:ext>
            </a:extLst>
          </p:cNvPr>
          <p:cNvSpPr/>
          <p:nvPr/>
        </p:nvSpPr>
        <p:spPr>
          <a:xfrm>
            <a:off x="7707758" y="1184927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Post </a:t>
            </a:r>
            <a:r>
              <a:rPr lang="en-US" b="1" dirty="0"/>
              <a:t>Provider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9C03-40C0-48D2-9113-4890E829BA21}"/>
              </a:ext>
            </a:extLst>
          </p:cNvPr>
          <p:cNvCxnSpPr>
            <a:stCxn id="8" idx="2"/>
          </p:cNvCxnSpPr>
          <p:nvPr/>
        </p:nvCxnSpPr>
        <p:spPr>
          <a:xfrm flipH="1">
            <a:off x="9066745" y="1979510"/>
            <a:ext cx="1" cy="1211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EB53E2-A95B-4047-80A3-AA3EC13B18E7}"/>
              </a:ext>
            </a:extLst>
          </p:cNvPr>
          <p:cNvSpPr/>
          <p:nvPr/>
        </p:nvSpPr>
        <p:spPr>
          <a:xfrm>
            <a:off x="3638681" y="2812568"/>
            <a:ext cx="7403487" cy="3544089"/>
          </a:xfrm>
          <a:prstGeom prst="rect">
            <a:avLst/>
          </a:prstGeom>
          <a:noFill/>
          <a:ln w="4127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026BC7-D6E4-4130-B99F-CAB3DCE1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95" y="-42146"/>
            <a:ext cx="5353325" cy="14923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94F1DC-3B07-417C-8943-B92ECDB49085}"/>
              </a:ext>
            </a:extLst>
          </p:cNvPr>
          <p:cNvSpPr/>
          <p:nvPr/>
        </p:nvSpPr>
        <p:spPr>
          <a:xfrm>
            <a:off x="3462108" y="1103586"/>
            <a:ext cx="8204375" cy="536068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B6E37D-E421-454D-8B71-F1A4D5136F4E}"/>
              </a:ext>
            </a:extLst>
          </p:cNvPr>
          <p:cNvSpPr/>
          <p:nvPr/>
        </p:nvSpPr>
        <p:spPr>
          <a:xfrm>
            <a:off x="481883" y="501343"/>
            <a:ext cx="2639690" cy="84649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C86E92-8E8F-4BDB-A57D-FD3B4552E4BE}"/>
              </a:ext>
            </a:extLst>
          </p:cNvPr>
          <p:cNvSpPr/>
          <p:nvPr/>
        </p:nvSpPr>
        <p:spPr>
          <a:xfrm>
            <a:off x="1614389" y="813386"/>
            <a:ext cx="838726" cy="263924"/>
          </a:xfrm>
          <a:prstGeom prst="rect">
            <a:avLst/>
          </a:prstGeom>
          <a:noFill/>
          <a:ln w="4127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86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3214065" cy="469497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One quick bookkeeping thing…</a:t>
            </a:r>
          </a:p>
          <a:p>
            <a:r>
              <a:rPr lang="en-US" sz="2000" dirty="0"/>
              <a:t>Before, our App.js didn’t have JSX.</a:t>
            </a:r>
          </a:p>
          <a:p>
            <a:r>
              <a:rPr lang="en-US" sz="2000" dirty="0"/>
              <a:t>Now it does!</a:t>
            </a:r>
          </a:p>
          <a:p>
            <a:r>
              <a:rPr lang="en-US" sz="2000" dirty="0"/>
              <a:t>That means we need to import React from “react” inside of App.js</a:t>
            </a:r>
          </a:p>
          <a:p>
            <a:r>
              <a:rPr lang="en-US" sz="2000" dirty="0"/>
              <a:t>Otherwise it won’t know how to convert JSX to “normal” JavaScript.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7520A-BCC6-4E71-A4D9-F8B31712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98" y="2635209"/>
            <a:ext cx="7696596" cy="1587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72C4F81-2133-4B68-8BF9-7B82FD109967}"/>
                  </a:ext>
                </a:extLst>
              </p14:cNvPr>
              <p14:cNvContentPartPr/>
              <p14:nvPr/>
            </p14:nvContentPartPr>
            <p14:xfrm>
              <a:off x="4527410" y="3417617"/>
              <a:ext cx="3314520" cy="435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72C4F81-2133-4B68-8BF9-7B82FD1099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9770" y="3399977"/>
                <a:ext cx="3350160" cy="4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328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3214065" cy="469497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One quick bookkeeping thing…</a:t>
            </a:r>
          </a:p>
          <a:p>
            <a:r>
              <a:rPr lang="en-US" sz="2000" dirty="0"/>
              <a:t>Before, our App.js didn’t have JSX.</a:t>
            </a:r>
          </a:p>
          <a:p>
            <a:r>
              <a:rPr lang="en-US" sz="2000" dirty="0"/>
              <a:t>Now it does!</a:t>
            </a:r>
          </a:p>
          <a:p>
            <a:r>
              <a:rPr lang="en-US" sz="2000" dirty="0"/>
              <a:t>That means we need to import React from “react” inside of App.js</a:t>
            </a:r>
          </a:p>
          <a:p>
            <a:r>
              <a:rPr lang="en-US" sz="2000" dirty="0"/>
              <a:t>Otherwise it won’t know how to convert JSX to “normal” JavaScript.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7520A-BCC6-4E71-A4D9-F8B31712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98" y="2635209"/>
            <a:ext cx="7696596" cy="1587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72C4F81-2133-4B68-8BF9-7B82FD109967}"/>
                  </a:ext>
                </a:extLst>
              </p14:cNvPr>
              <p14:cNvContentPartPr/>
              <p14:nvPr/>
            </p14:nvContentPartPr>
            <p14:xfrm>
              <a:off x="4527410" y="3417617"/>
              <a:ext cx="3314520" cy="435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72C4F81-2133-4B68-8BF9-7B82FD1099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9410" y="3399617"/>
                <a:ext cx="3350160" cy="4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744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749" y="1636049"/>
            <a:ext cx="873117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Index shows a list of all blog posts, lets you delete them, and lets you add new ones!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FB9113-0B3E-42BC-987F-F522D52CBBED}"/>
              </a:ext>
            </a:extLst>
          </p:cNvPr>
          <p:cNvGrpSpPr/>
          <p:nvPr/>
        </p:nvGrpSpPr>
        <p:grpSpPr>
          <a:xfrm>
            <a:off x="677119" y="2838272"/>
            <a:ext cx="10966268" cy="3649338"/>
            <a:chOff x="677119" y="2838272"/>
            <a:chExt cx="10966268" cy="36493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CE83A8-B5DF-4307-8A22-C7BF1919D5B5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4FC034-C3A3-4224-95EF-733F3B844870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6E4B8A-261F-4531-8DA0-5507D55F9751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A799BE-BFEE-4742-9FFD-3E3E18A763FF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788854-32F4-4F5E-A87E-7197D7B97C92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A09C6D-DD78-4A58-816E-04DCA69241F3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7EC70E-7C81-46C5-87B5-0D5BC83F077F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6190F4-541E-4B3A-83A4-217A69AC6271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08E9-2E4E-4E65-904E-4326ED1D3DA5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41EEF1-DBF2-4FF7-9AA8-3A86C0126EA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C80CD9-7589-4EAA-8147-3251AEFC7623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00A8B-0482-4E56-B3E1-9DAF20B6EB7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0308E2-03CC-47FD-B409-2DE7AEFB1C6C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17" name="Graphic 16" descr="Pencil with solid fill">
              <a:extLst>
                <a:ext uri="{FF2B5EF4-FFF2-40B4-BE49-F238E27FC236}">
                  <a16:creationId xmlns:a16="http://schemas.microsoft.com/office/drawing/2014/main" id="{87BA3AC2-85A0-4859-8DC4-C7FF7D0B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C5BB3B-EFD4-463A-90EF-B153A1C0A8BA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E5FFBD-70D2-4253-947E-958BFFB177A9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6CFB3D-FCEF-46E8-99F4-BB358A7B1507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1" name="Graphic 20" descr="Garbage with solid fill">
                <a:extLst>
                  <a:ext uri="{FF2B5EF4-FFF2-40B4-BE49-F238E27FC236}">
                    <a16:creationId xmlns:a16="http://schemas.microsoft.com/office/drawing/2014/main" id="{C60DC717-60CC-4351-B7F9-2CA2D3D1C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482DD1-E615-417D-8FC4-B181C755C84E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0AF6BB-09BC-4ABC-B48D-4DA34DD0E27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D48A41-94A1-4D2C-B525-65B254D885D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5" name="Graphic 24" descr="Garbage with solid fill">
                <a:extLst>
                  <a:ext uri="{FF2B5EF4-FFF2-40B4-BE49-F238E27FC236}">
                    <a16:creationId xmlns:a16="http://schemas.microsoft.com/office/drawing/2014/main" id="{DBEF5853-4236-4985-AB46-BF42F556E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980460E-B2C0-42C0-B359-852EDD2A27EA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87A90D0-BE55-466C-91AE-11110B3D9E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4C1F5B-C88C-4448-A449-029B7D9A0B84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9" name="Graphic 28" descr="Garbage with solid fill">
                <a:extLst>
                  <a:ext uri="{FF2B5EF4-FFF2-40B4-BE49-F238E27FC236}">
                    <a16:creationId xmlns:a16="http://schemas.microsoft.com/office/drawing/2014/main" id="{AB53A791-B31F-4E24-A25A-92831E489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2D67762-16CC-46DB-8CE8-565E00ED8225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DD5B18-3441-4550-8523-2C7BDB5C726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3B0213-8BC7-4D30-8D01-DC2D5DE9A6D3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33" name="Graphic 32" descr="Garbage with solid fill">
                <a:extLst>
                  <a:ext uri="{FF2B5EF4-FFF2-40B4-BE49-F238E27FC236}">
                    <a16:creationId xmlns:a16="http://schemas.microsoft.com/office/drawing/2014/main" id="{3AD2AD7A-84E4-45E4-A4D1-EE741F52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B820AB-8E67-4A40-937B-3310A8153DC1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BE308F-B9F3-4847-BCDD-B583E1733E67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15A7A4-5D79-4B2E-8274-A05F2BB3AE6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A09037D-9FB4-49F0-8566-91B2C38297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7C0FCF0-606B-477C-B357-37E778C5C0F0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C555035-4411-4622-AB79-D5094214353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DCC83E-65CC-4C5F-9269-B3A46AC92BF6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7972EBF-9181-4D46-A7CA-7559F1711F28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14EE91B-4CC0-4586-B457-AB46123BEC8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C9B4067-C696-4BCA-8321-B226488441AF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EC06AA1-81DE-4056-96B8-240DE2ACF8CC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E9AFD6-5E0D-476E-98C5-84E7A6721862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47193BE-7E5A-43CA-8AE9-A66F02E02BAF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484BD1D-BA54-469B-A32D-C4CE28CBEC5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49AC37-0155-4F44-8982-75402150A31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FCFE909-34C3-46C2-8D4A-B2DF0CC8012E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1B46259-BDB1-48E3-9B1F-211200718588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6FED270-6E13-4029-9EE4-2B31DDE72FF5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E44695AF-6BAA-414C-B01E-38BE74DB46D0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81BCD0F-ECB3-4FE9-A394-CE2B6B2879D7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0D7B9F-B247-4614-A54F-04F55BBD4ECA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DAE8C74-1342-4665-9ACA-069DF1A4D3F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E417BF8-94B3-496A-900D-F678ED872B75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158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98" y="5273139"/>
            <a:ext cx="10144249" cy="1425118"/>
          </a:xfrm>
        </p:spPr>
        <p:txBody>
          <a:bodyPr>
            <a:normAutofit/>
          </a:bodyPr>
          <a:lstStyle/>
          <a:p>
            <a:r>
              <a:rPr lang="en-US" sz="2000" dirty="0"/>
              <a:t>OK, that was a small change, but  it’s now going to set us up to actually be able to create this Provider.</a:t>
            </a:r>
          </a:p>
          <a:p>
            <a:pPr lvl="1"/>
            <a:r>
              <a:rPr lang="en-US" sz="1600" dirty="0"/>
              <a:t>Whose tendrils will reach throughout our entire App.</a:t>
            </a:r>
          </a:p>
          <a:p>
            <a:pPr lvl="1"/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03463D-3886-4761-8B49-32C8F8CF3112}"/>
              </a:ext>
            </a:extLst>
          </p:cNvPr>
          <p:cNvGrpSpPr/>
          <p:nvPr/>
        </p:nvGrpSpPr>
        <p:grpSpPr>
          <a:xfrm>
            <a:off x="1423231" y="159743"/>
            <a:ext cx="8563170" cy="5067032"/>
            <a:chOff x="2398984" y="642594"/>
            <a:chExt cx="9687385" cy="58395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03F04D4-CF33-45F9-9C8A-DF6BF3A5BC3E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4807430"/>
              <a:chOff x="1437815" y="881820"/>
              <a:chExt cx="9687385" cy="480743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78368AC-C312-4378-BD45-13244F4C4661}"/>
                  </a:ext>
                </a:extLst>
              </p:cNvPr>
              <p:cNvSpPr/>
              <p:nvPr/>
            </p:nvSpPr>
            <p:spPr>
              <a:xfrm>
                <a:off x="4816889" y="2888243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React Navigation Stack Navigator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4298E9-F807-4BB6-8853-E1387BD73C25}"/>
                  </a:ext>
                </a:extLst>
              </p:cNvPr>
              <p:cNvSpPr/>
              <p:nvPr/>
            </p:nvSpPr>
            <p:spPr>
              <a:xfrm>
                <a:off x="1437815" y="4894667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IndexScreen</a:t>
                </a:r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641EBF-F4F6-494F-8DCE-BBDBB6DEE2AA}"/>
                  </a:ext>
                </a:extLst>
              </p:cNvPr>
              <p:cNvSpPr/>
              <p:nvPr/>
            </p:nvSpPr>
            <p:spPr>
              <a:xfrm>
                <a:off x="3942430" y="4894666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ShowScreen</a:t>
                </a:r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558FF7-6637-47CE-B6EC-8F448986F3EB}"/>
                  </a:ext>
                </a:extLst>
              </p:cNvPr>
              <p:cNvSpPr/>
              <p:nvPr/>
            </p:nvSpPr>
            <p:spPr>
              <a:xfrm>
                <a:off x="6347195" y="4894665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CreateScreen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854B3C-07BF-4B3B-AB7C-74DD12632062}"/>
                  </a:ext>
                </a:extLst>
              </p:cNvPr>
              <p:cNvSpPr/>
              <p:nvPr/>
            </p:nvSpPr>
            <p:spPr>
              <a:xfrm>
                <a:off x="8891753" y="489466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EditScreen</a:t>
                </a:r>
                <a:endParaRPr lang="en-US" dirty="0"/>
              </a:p>
            </p:txBody>
          </p: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BD933FAE-A52D-48C0-A08C-A158F9844A13}"/>
                  </a:ext>
                </a:extLst>
              </p:cNvPr>
              <p:cNvCxnSpPr>
                <a:stCxn id="14" idx="2"/>
                <a:endCxn id="16" idx="0"/>
              </p:cNvCxnSpPr>
              <p:nvPr/>
            </p:nvCxnSpPr>
            <p:spPr>
              <a:xfrm rot="5400000">
                <a:off x="3759288" y="2478077"/>
                <a:ext cx="1211841" cy="3621338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CE2C01FF-07B0-4F64-A948-87769E94E38D}"/>
                  </a:ext>
                </a:extLst>
              </p:cNvPr>
              <p:cNvCxnSpPr>
                <a:cxnSpLocks/>
                <a:stCxn id="14" idx="2"/>
                <a:endCxn id="17" idx="0"/>
              </p:cNvCxnSpPr>
              <p:nvPr/>
            </p:nvCxnSpPr>
            <p:spPr>
              <a:xfrm rot="5400000">
                <a:off x="5011596" y="3730385"/>
                <a:ext cx="1211840" cy="111672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BB7F608D-A511-481E-909E-784C3D08459A}"/>
                  </a:ext>
                </a:extLst>
              </p:cNvPr>
              <p:cNvCxnSpPr>
                <a:cxnSpLocks/>
                <a:stCxn id="14" idx="2"/>
                <a:endCxn id="18" idx="0"/>
              </p:cNvCxnSpPr>
              <p:nvPr/>
            </p:nvCxnSpPr>
            <p:spPr>
              <a:xfrm rot="16200000" flipH="1">
                <a:off x="6213979" y="3644724"/>
                <a:ext cx="1211839" cy="128804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B71FA576-D93F-4EAB-80FC-878640491E96}"/>
                  </a:ext>
                </a:extLst>
              </p:cNvPr>
              <p:cNvCxnSpPr>
                <a:cxnSpLocks/>
                <a:stCxn id="14" idx="2"/>
                <a:endCxn id="19" idx="0"/>
              </p:cNvCxnSpPr>
              <p:nvPr/>
            </p:nvCxnSpPr>
            <p:spPr>
              <a:xfrm rot="16200000" flipH="1">
                <a:off x="7486258" y="2372445"/>
                <a:ext cx="1211838" cy="3832600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A0CCE3-BFF2-4CDF-B516-76564BE1A1CA}"/>
                  </a:ext>
                </a:extLst>
              </p:cNvPr>
              <p:cNvSpPr/>
              <p:nvPr/>
            </p:nvSpPr>
            <p:spPr>
              <a:xfrm>
                <a:off x="4816890" y="881820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Blog Post </a:t>
                </a:r>
                <a:r>
                  <a:rPr lang="en-US" b="1" dirty="0"/>
                  <a:t>Provider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FF6E786-C9E2-41A8-B108-7143E044C964}"/>
                  </a:ext>
                </a:extLst>
              </p:cNvPr>
              <p:cNvCxnSpPr>
                <a:stCxn id="24" idx="2"/>
                <a:endCxn id="14" idx="0"/>
              </p:cNvCxnSpPr>
              <p:nvPr/>
            </p:nvCxnSpPr>
            <p:spPr>
              <a:xfrm flipH="1">
                <a:off x="6175877" y="1676403"/>
                <a:ext cx="1" cy="12118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668DC2-1522-456A-AF01-D33E21CEB02E}"/>
                </a:ext>
              </a:extLst>
            </p:cNvPr>
            <p:cNvSpPr/>
            <p:nvPr/>
          </p:nvSpPr>
          <p:spPr>
            <a:xfrm>
              <a:off x="2398984" y="568755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BlogList</a:t>
              </a:r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3041CF-3801-4BE4-91BC-3AFCFABB9DD8}"/>
                </a:ext>
              </a:extLst>
            </p:cNvPr>
            <p:cNvCxnSpPr>
              <a:cxnSpLocks/>
              <a:stCxn id="16" idx="2"/>
              <a:endCxn id="10" idx="0"/>
            </p:cNvCxnSpPr>
            <p:nvPr/>
          </p:nvCxnSpPr>
          <p:spPr>
            <a:xfrm>
              <a:off x="3515708" y="5450024"/>
              <a:ext cx="0" cy="237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77E8A652-3095-4634-AFB3-84B9D44C8498}"/>
                </a:ext>
              </a:extLst>
            </p:cNvPr>
            <p:cNvCxnSpPr>
              <a:stCxn id="24" idx="1"/>
              <a:endCxn id="10" idx="1"/>
            </p:cNvCxnSpPr>
            <p:nvPr/>
          </p:nvCxnSpPr>
          <p:spPr>
            <a:xfrm rot="10800000" flipV="1">
              <a:off x="2398985" y="1039886"/>
              <a:ext cx="3379075" cy="5044960"/>
            </a:xfrm>
            <a:prstGeom prst="bentConnector3">
              <a:avLst>
                <a:gd name="adj1" fmla="val 10676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0867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98" y="2014194"/>
            <a:ext cx="10844238" cy="4684063"/>
          </a:xfrm>
        </p:spPr>
        <p:txBody>
          <a:bodyPr>
            <a:normAutofit/>
          </a:bodyPr>
          <a:lstStyle/>
          <a:p>
            <a:r>
              <a:rPr lang="en-US" sz="2000" dirty="0"/>
              <a:t>In order for this to happen, we’re going to have to learn about a new React Native system.</a:t>
            </a:r>
          </a:p>
          <a:p>
            <a:endParaRPr lang="en-US" sz="2000" dirty="0"/>
          </a:p>
          <a:p>
            <a:r>
              <a:rPr lang="en-US" sz="2000" dirty="0"/>
              <a:t>That is…</a:t>
            </a:r>
          </a:p>
          <a:p>
            <a:pPr lvl="1"/>
            <a:r>
              <a:rPr lang="en-US" sz="1800" dirty="0"/>
              <a:t>We’ve worked with state…</a:t>
            </a:r>
          </a:p>
          <a:p>
            <a:pPr lvl="1"/>
            <a:r>
              <a:rPr lang="en-US" sz="1800" dirty="0"/>
              <a:t>We’ve worked with layouts….</a:t>
            </a:r>
          </a:p>
          <a:p>
            <a:pPr lvl="1"/>
            <a:r>
              <a:rPr lang="en-US" sz="1800" dirty="0"/>
              <a:t>We’ve worked with props...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Today, we introduce the system of </a:t>
            </a:r>
            <a:r>
              <a:rPr lang="en-US" sz="2000" b="1" dirty="0"/>
              <a:t>Context</a:t>
            </a:r>
            <a:endParaRPr lang="en-US" sz="1400" b="1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7792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98" y="2014194"/>
            <a:ext cx="10844238" cy="4684063"/>
          </a:xfrm>
        </p:spPr>
        <p:txBody>
          <a:bodyPr>
            <a:normAutofit/>
          </a:bodyPr>
          <a:lstStyle/>
          <a:p>
            <a:r>
              <a:rPr lang="en-US" sz="2000" dirty="0"/>
              <a:t>Context can be compared most easily against the Props system.</a:t>
            </a:r>
            <a:endParaRPr lang="en-US" sz="1400" b="1" dirty="0"/>
          </a:p>
          <a:p>
            <a:pPr lvl="1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E355C-A572-42B5-A0D6-2944FEF07900}"/>
              </a:ext>
            </a:extLst>
          </p:cNvPr>
          <p:cNvSpPr/>
          <p:nvPr/>
        </p:nvSpPr>
        <p:spPr>
          <a:xfrm>
            <a:off x="1437815" y="3009849"/>
            <a:ext cx="121709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24FD1-2B22-4313-ADE7-8CB23BA0557C}"/>
              </a:ext>
            </a:extLst>
          </p:cNvPr>
          <p:cNvSpPr txBox="1"/>
          <p:nvPr/>
        </p:nvSpPr>
        <p:spPr>
          <a:xfrm>
            <a:off x="3563008" y="2577453"/>
            <a:ext cx="7407477" cy="369332"/>
          </a:xfrm>
          <a:prstGeom prst="rect">
            <a:avLst/>
          </a:prstGeom>
          <a:noFill/>
          <a:ln w="34925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Communicates information down from a parent directly to a child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380A2-9787-49CC-95AC-865F03C15549}"/>
              </a:ext>
            </a:extLst>
          </p:cNvPr>
          <p:cNvSpPr txBox="1"/>
          <p:nvPr/>
        </p:nvSpPr>
        <p:spPr>
          <a:xfrm>
            <a:off x="3563007" y="3201128"/>
            <a:ext cx="7407478" cy="369332"/>
          </a:xfrm>
          <a:prstGeom prst="rect">
            <a:avLst/>
          </a:prstGeom>
          <a:noFill/>
          <a:ln w="3492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Easy to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DBFF2-8B6A-4A9E-AD6F-CB09B0C13B68}"/>
              </a:ext>
            </a:extLst>
          </p:cNvPr>
          <p:cNvSpPr txBox="1"/>
          <p:nvPr/>
        </p:nvSpPr>
        <p:spPr>
          <a:xfrm>
            <a:off x="3563008" y="3824803"/>
            <a:ext cx="7407478" cy="646331"/>
          </a:xfrm>
          <a:prstGeom prst="rect">
            <a:avLst/>
          </a:prstGeom>
          <a:noFill/>
          <a:ln w="3492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communicate data down multiple layers, we have to write a lot of code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A965317-4BC5-43BA-89BC-33B6277E06A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654913" y="2762119"/>
            <a:ext cx="908095" cy="70493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0AAF1B6-4659-46FD-B91D-0ABBEFC0B7C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654913" y="3385794"/>
            <a:ext cx="908094" cy="8125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C1AF19C-DE4E-47AD-B119-1F556BBC648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2654913" y="3467049"/>
            <a:ext cx="908095" cy="68092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B71A37-A015-4B89-B343-3A6F7FCFCCB3}"/>
              </a:ext>
            </a:extLst>
          </p:cNvPr>
          <p:cNvSpPr/>
          <p:nvPr/>
        </p:nvSpPr>
        <p:spPr>
          <a:xfrm>
            <a:off x="1437815" y="5165063"/>
            <a:ext cx="1217098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C41E1-2E6B-407F-8A2D-EF8BC40A4901}"/>
              </a:ext>
            </a:extLst>
          </p:cNvPr>
          <p:cNvSpPr txBox="1"/>
          <p:nvPr/>
        </p:nvSpPr>
        <p:spPr>
          <a:xfrm>
            <a:off x="3563007" y="4732667"/>
            <a:ext cx="7407479" cy="36933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Moves information from a parent to some nested child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0EF09-2273-4FE1-90ED-BE642286F2EF}"/>
              </a:ext>
            </a:extLst>
          </p:cNvPr>
          <p:cNvSpPr txBox="1"/>
          <p:nvPr/>
        </p:nvSpPr>
        <p:spPr>
          <a:xfrm>
            <a:off x="3563007" y="5356342"/>
            <a:ext cx="7407478" cy="36933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Complicated to setup. Involves lots of special terms.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2CA9C5-5BE9-4A05-9900-17AE1D51E271}"/>
              </a:ext>
            </a:extLst>
          </p:cNvPr>
          <p:cNvSpPr txBox="1"/>
          <p:nvPr/>
        </p:nvSpPr>
        <p:spPr>
          <a:xfrm>
            <a:off x="3563008" y="5980017"/>
            <a:ext cx="7407478" cy="36933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Easy to communicate data from a parent to a deeply nested child.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58739D4-199E-41F6-A5A5-CDFD1524F1F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2654913" y="4917333"/>
            <a:ext cx="908094" cy="704930"/>
          </a:xfrm>
          <a:prstGeom prst="bentConnector3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19E7F90-383D-423E-AA03-353F3673139F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2654913" y="5541008"/>
            <a:ext cx="908094" cy="81255"/>
          </a:xfrm>
          <a:prstGeom prst="bentConnector3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C39F9C4-AF87-4ECA-AD4D-E1D087CB16EC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2654913" y="5622263"/>
            <a:ext cx="908095" cy="542420"/>
          </a:xfrm>
          <a:prstGeom prst="bentConnector3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545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98" y="2014194"/>
            <a:ext cx="10844238" cy="4684063"/>
          </a:xfrm>
        </p:spPr>
        <p:txBody>
          <a:bodyPr>
            <a:normAutofit/>
          </a:bodyPr>
          <a:lstStyle/>
          <a:p>
            <a:r>
              <a:rPr lang="en-US" sz="2000" dirty="0"/>
              <a:t>Context can be compared most easily against the Props system.</a:t>
            </a:r>
            <a:endParaRPr lang="en-US" sz="1400" b="1" dirty="0"/>
          </a:p>
          <a:p>
            <a:pPr lvl="1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E355C-A572-42B5-A0D6-2944FEF07900}"/>
              </a:ext>
            </a:extLst>
          </p:cNvPr>
          <p:cNvSpPr/>
          <p:nvPr/>
        </p:nvSpPr>
        <p:spPr>
          <a:xfrm>
            <a:off x="1437815" y="3009849"/>
            <a:ext cx="121709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Props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0AAF1B6-4659-46FD-B91D-0ABBEFC0B7C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654913" y="3385794"/>
            <a:ext cx="908094" cy="8125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B71A37-A015-4B89-B343-3A6F7FCFCCB3}"/>
              </a:ext>
            </a:extLst>
          </p:cNvPr>
          <p:cNvSpPr/>
          <p:nvPr/>
        </p:nvSpPr>
        <p:spPr>
          <a:xfrm>
            <a:off x="1437815" y="5165063"/>
            <a:ext cx="1217098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0EF09-2273-4FE1-90ED-BE642286F2EF}"/>
              </a:ext>
            </a:extLst>
          </p:cNvPr>
          <p:cNvSpPr txBox="1"/>
          <p:nvPr/>
        </p:nvSpPr>
        <p:spPr>
          <a:xfrm>
            <a:off x="3563007" y="5356342"/>
            <a:ext cx="7407478" cy="646331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little more complicated… but GREAT at giving data to super nested children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19E7F90-383D-423E-AA03-353F3673139F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2654913" y="5622263"/>
            <a:ext cx="908094" cy="57245"/>
          </a:xfrm>
          <a:prstGeom prst="bentConnector3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FC1A678-C067-4603-BD4A-343C6F46DC7C}"/>
              </a:ext>
            </a:extLst>
          </p:cNvPr>
          <p:cNvSpPr txBox="1"/>
          <p:nvPr/>
        </p:nvSpPr>
        <p:spPr>
          <a:xfrm>
            <a:off x="3563007" y="3201128"/>
            <a:ext cx="7407478" cy="369332"/>
          </a:xfrm>
          <a:prstGeom prst="rect">
            <a:avLst/>
          </a:prstGeom>
          <a:noFill/>
          <a:ln w="3492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Generally easy… but passing data down deeply is a huge pain.</a:t>
            </a:r>
          </a:p>
        </p:txBody>
      </p:sp>
    </p:spTree>
    <p:extLst>
      <p:ext uri="{BB962C8B-B14F-4D97-AF65-F5344CB8AC3E}">
        <p14:creationId xmlns:p14="http://schemas.microsoft.com/office/powerpoint/2010/main" val="4041001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0" y="2070950"/>
            <a:ext cx="5941331" cy="468406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 let’s do it!</a:t>
            </a:r>
          </a:p>
          <a:p>
            <a:r>
              <a:rPr lang="en-US" sz="2000" dirty="0"/>
              <a:t>Let’s start working with Context!</a:t>
            </a:r>
          </a:p>
          <a:p>
            <a:r>
              <a:rPr lang="en-US" sz="2000" dirty="0"/>
              <a:t>Just like screens, and components, and hooks, and APIs…</a:t>
            </a:r>
          </a:p>
          <a:p>
            <a:r>
              <a:rPr lang="en-US" sz="2000" dirty="0"/>
              <a:t>This is another example of a “category” of thing…</a:t>
            </a:r>
          </a:p>
          <a:p>
            <a:r>
              <a:rPr lang="en-US" sz="2000" dirty="0"/>
              <a:t>That we’ll probably want to have in its own folder!</a:t>
            </a:r>
          </a:p>
          <a:p>
            <a:pPr lvl="1"/>
            <a:r>
              <a:rPr lang="en-US" sz="1400" dirty="0"/>
              <a:t>Called context of course</a:t>
            </a:r>
          </a:p>
          <a:p>
            <a:r>
              <a:rPr lang="en-US" sz="1600" dirty="0"/>
              <a:t>The though being that this provider we are about to make we’ll only have one of.</a:t>
            </a:r>
          </a:p>
          <a:p>
            <a:pPr lvl="1"/>
            <a:r>
              <a:rPr lang="en-US" sz="1400" dirty="0"/>
              <a:t>So it lives in a special place.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BD105-FFA5-4E37-B055-3A32C2BE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485" y="2360829"/>
            <a:ext cx="2368672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2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1" y="2070950"/>
            <a:ext cx="5815206" cy="4684063"/>
          </a:xfrm>
        </p:spPr>
        <p:txBody>
          <a:bodyPr>
            <a:normAutofit/>
          </a:bodyPr>
          <a:lstStyle/>
          <a:p>
            <a:r>
              <a:rPr lang="en-US" sz="2000" dirty="0"/>
              <a:t>Inside of there, we’ll make a new .</a:t>
            </a:r>
            <a:r>
              <a:rPr lang="en-US" sz="2000" dirty="0" err="1"/>
              <a:t>js</a:t>
            </a:r>
            <a:r>
              <a:rPr lang="en-US" sz="2000" dirty="0"/>
              <a:t> file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BlogContext.js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And start it off with this code right here: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E79D2-2811-43A7-A012-4F51D7A7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578" y="241053"/>
            <a:ext cx="2425825" cy="2768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100D1-F26E-417C-BC75-CA4C666E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208" y="3723970"/>
            <a:ext cx="5486682" cy="13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1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1" y="2070950"/>
            <a:ext cx="5171973" cy="4684063"/>
          </a:xfrm>
        </p:spPr>
        <p:txBody>
          <a:bodyPr>
            <a:normAutofit/>
          </a:bodyPr>
          <a:lstStyle/>
          <a:p>
            <a:r>
              <a:rPr lang="en-US" sz="2000" dirty="0"/>
              <a:t>Here, we’re invoking the </a:t>
            </a:r>
            <a:r>
              <a:rPr lang="en-US" sz="2000" dirty="0" err="1"/>
              <a:t>createContext</a:t>
            </a:r>
            <a:r>
              <a:rPr lang="en-US" sz="2000" dirty="0"/>
              <a:t>() method from the React library.</a:t>
            </a:r>
          </a:p>
          <a:p>
            <a:endParaRPr lang="en-US" sz="2000" dirty="0"/>
          </a:p>
          <a:p>
            <a:r>
              <a:rPr lang="en-US" sz="2000" dirty="0"/>
              <a:t>It produces a “Context”, which we then store inside of this </a:t>
            </a:r>
            <a:r>
              <a:rPr lang="en-US" sz="2000" dirty="0" err="1"/>
              <a:t>BlogContext</a:t>
            </a:r>
            <a:r>
              <a:rPr lang="en-US" sz="2000" dirty="0"/>
              <a:t> variable.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E79D2-2811-43A7-A012-4F51D7A7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578" y="241053"/>
            <a:ext cx="2425825" cy="2768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100D1-F26E-417C-BC75-CA4C666EC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208" y="3723970"/>
            <a:ext cx="5486682" cy="13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2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2599535" cy="4684063"/>
          </a:xfrm>
        </p:spPr>
        <p:txBody>
          <a:bodyPr>
            <a:normAutofit/>
          </a:bodyPr>
          <a:lstStyle/>
          <a:p>
            <a:r>
              <a:rPr lang="en-US" sz="2000" dirty="0"/>
              <a:t>Eventually, that new variable we just made is basically going to be THIS red pipe. </a:t>
            </a:r>
          </a:p>
          <a:p>
            <a:r>
              <a:rPr lang="en-US" sz="2000" dirty="0"/>
              <a:t>It’s the thing that will let us shepherd information down to nested children.</a:t>
            </a:r>
          </a:p>
          <a:p>
            <a:pPr lvl="1"/>
            <a:r>
              <a:rPr lang="en-US" dirty="0"/>
              <a:t>As promised!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8748A0-4375-4CF7-A857-F4F912F25431}"/>
              </a:ext>
            </a:extLst>
          </p:cNvPr>
          <p:cNvGrpSpPr/>
          <p:nvPr/>
        </p:nvGrpSpPr>
        <p:grpSpPr>
          <a:xfrm>
            <a:off x="3548423" y="393073"/>
            <a:ext cx="8563170" cy="5067032"/>
            <a:chOff x="2398984" y="642594"/>
            <a:chExt cx="9687385" cy="58395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475401-0472-4EC1-9BCA-335C4A1E1683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4807430"/>
              <a:chOff x="1437815" y="881820"/>
              <a:chExt cx="9687385" cy="480743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18E5F3-5BB6-45DA-9627-9A8364ED82D5}"/>
                  </a:ext>
                </a:extLst>
              </p:cNvPr>
              <p:cNvSpPr/>
              <p:nvPr/>
            </p:nvSpPr>
            <p:spPr>
              <a:xfrm>
                <a:off x="4816889" y="2888243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React Navigation Stack Navigator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73193D-A997-48DA-AF8A-FF7C5A10AE93}"/>
                  </a:ext>
                </a:extLst>
              </p:cNvPr>
              <p:cNvSpPr/>
              <p:nvPr/>
            </p:nvSpPr>
            <p:spPr>
              <a:xfrm>
                <a:off x="1437815" y="4894667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IndexScreen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AF24EF8-6EED-4BD6-A885-47AAB10DE812}"/>
                  </a:ext>
                </a:extLst>
              </p:cNvPr>
              <p:cNvSpPr/>
              <p:nvPr/>
            </p:nvSpPr>
            <p:spPr>
              <a:xfrm>
                <a:off x="3942430" y="4894666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ShowScreen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B52C8AA-C6FC-44B7-B475-5DDC9082E184}"/>
                  </a:ext>
                </a:extLst>
              </p:cNvPr>
              <p:cNvSpPr/>
              <p:nvPr/>
            </p:nvSpPr>
            <p:spPr>
              <a:xfrm>
                <a:off x="6347195" y="4894665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CreateScreen</a:t>
                </a:r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CC4E465-0F9B-4136-9254-512865CC0632}"/>
                  </a:ext>
                </a:extLst>
              </p:cNvPr>
              <p:cNvSpPr/>
              <p:nvPr/>
            </p:nvSpPr>
            <p:spPr>
              <a:xfrm>
                <a:off x="8891753" y="489466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EditScreen</a:t>
                </a:r>
                <a:endParaRPr lang="en-US" dirty="0"/>
              </a:p>
            </p:txBody>
          </p: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B14B2324-DD16-4D89-AE6A-C5194413298A}"/>
                  </a:ext>
                </a:extLst>
              </p:cNvPr>
              <p:cNvCxnSpPr>
                <a:stCxn id="12" idx="2"/>
                <a:endCxn id="13" idx="0"/>
              </p:cNvCxnSpPr>
              <p:nvPr/>
            </p:nvCxnSpPr>
            <p:spPr>
              <a:xfrm rot="5400000">
                <a:off x="3759288" y="2478077"/>
                <a:ext cx="1211841" cy="3621338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30D58D2A-2E45-4B01-B9CE-1E4BD9CAFF17}"/>
                  </a:ext>
                </a:extLst>
              </p:cNvPr>
              <p:cNvCxnSpPr>
                <a:cxnSpLocks/>
                <a:stCxn id="12" idx="2"/>
                <a:endCxn id="14" idx="0"/>
              </p:cNvCxnSpPr>
              <p:nvPr/>
            </p:nvCxnSpPr>
            <p:spPr>
              <a:xfrm rot="5400000">
                <a:off x="5011596" y="3730385"/>
                <a:ext cx="1211840" cy="111672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E0C2A560-8BBE-4291-8F67-E3525578EDF4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6213979" y="3644724"/>
                <a:ext cx="1211839" cy="128804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31694B33-5622-43DE-A414-ADB677841AA2}"/>
                  </a:ext>
                </a:extLst>
              </p:cNvPr>
              <p:cNvCxnSpPr>
                <a:cxnSpLocks/>
                <a:stCxn id="12" idx="2"/>
                <a:endCxn id="16" idx="0"/>
              </p:cNvCxnSpPr>
              <p:nvPr/>
            </p:nvCxnSpPr>
            <p:spPr>
              <a:xfrm rot="16200000" flipH="1">
                <a:off x="7486258" y="2372445"/>
                <a:ext cx="1211838" cy="3832600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9E52A-273C-4112-9C41-EFFAA82D996A}"/>
                  </a:ext>
                </a:extLst>
              </p:cNvPr>
              <p:cNvSpPr/>
              <p:nvPr/>
            </p:nvSpPr>
            <p:spPr>
              <a:xfrm>
                <a:off x="4816890" y="881820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Blog Post </a:t>
                </a:r>
                <a:r>
                  <a:rPr lang="en-US" b="1" dirty="0"/>
                  <a:t>Provider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C5F76F4-0E31-4D2D-B085-72C08822003D}"/>
                  </a:ext>
                </a:extLst>
              </p:cNvPr>
              <p:cNvCxnSpPr>
                <a:stCxn id="21" idx="2"/>
                <a:endCxn id="12" idx="0"/>
              </p:cNvCxnSpPr>
              <p:nvPr/>
            </p:nvCxnSpPr>
            <p:spPr>
              <a:xfrm flipH="1">
                <a:off x="6175877" y="1676403"/>
                <a:ext cx="1" cy="12118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486EE2-B9ED-4278-985A-437FCCA0AAD3}"/>
                </a:ext>
              </a:extLst>
            </p:cNvPr>
            <p:cNvSpPr/>
            <p:nvPr/>
          </p:nvSpPr>
          <p:spPr>
            <a:xfrm>
              <a:off x="2398984" y="568755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BlogList</a:t>
              </a:r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7117E3-2AD4-426B-B830-55B818D88EA7}"/>
                </a:ext>
              </a:extLst>
            </p:cNvPr>
            <p:cNvCxnSpPr>
              <a:cxnSpLocks/>
              <a:stCxn id="13" idx="2"/>
              <a:endCxn id="9" idx="0"/>
            </p:cNvCxnSpPr>
            <p:nvPr/>
          </p:nvCxnSpPr>
          <p:spPr>
            <a:xfrm>
              <a:off x="3515708" y="5450024"/>
              <a:ext cx="0" cy="237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3A312D8-0F8D-41AD-BBEE-2BDB63DE26EF}"/>
                </a:ext>
              </a:extLst>
            </p:cNvPr>
            <p:cNvCxnSpPr>
              <a:stCxn id="21" idx="1"/>
              <a:endCxn id="9" idx="1"/>
            </p:cNvCxnSpPr>
            <p:nvPr/>
          </p:nvCxnSpPr>
          <p:spPr>
            <a:xfrm rot="10800000" flipV="1">
              <a:off x="2398985" y="1039886"/>
              <a:ext cx="3379075" cy="5044960"/>
            </a:xfrm>
            <a:prstGeom prst="bentConnector3">
              <a:avLst>
                <a:gd name="adj1" fmla="val 106765"/>
              </a:avLst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0554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4371084" cy="4684063"/>
          </a:xfrm>
        </p:spPr>
        <p:txBody>
          <a:bodyPr>
            <a:normAutofit/>
          </a:bodyPr>
          <a:lstStyle/>
          <a:p>
            <a:r>
              <a:rPr lang="en-US" sz="2000" dirty="0"/>
              <a:t>We’re now going to start the process of creating a new functional component in here called </a:t>
            </a:r>
            <a:r>
              <a:rPr lang="en-US" sz="2000" dirty="0" err="1"/>
              <a:t>BlogProvider</a:t>
            </a:r>
            <a:r>
              <a:rPr lang="en-US" sz="2000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B9497-64FE-4CF5-95A7-5393242E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116" y="2014194"/>
            <a:ext cx="5410478" cy="2235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DE5A62-067E-45E7-A4D6-399E63458693}"/>
              </a:ext>
            </a:extLst>
          </p:cNvPr>
          <p:cNvSpPr txBox="1"/>
          <p:nvPr/>
        </p:nvSpPr>
        <p:spPr>
          <a:xfrm>
            <a:off x="7302376" y="4249509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</p:spTree>
    <p:extLst>
      <p:ext uri="{BB962C8B-B14F-4D97-AF65-F5344CB8AC3E}">
        <p14:creationId xmlns:p14="http://schemas.microsoft.com/office/powerpoint/2010/main" val="231546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2599535" cy="4684063"/>
          </a:xfrm>
        </p:spPr>
        <p:txBody>
          <a:bodyPr>
            <a:normAutofit/>
          </a:bodyPr>
          <a:lstStyle/>
          <a:p>
            <a:r>
              <a:rPr lang="en-US" sz="2000" dirty="0"/>
              <a:t>Which is what is eventually going to be this thing in our little diagram!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8748A0-4375-4CF7-A857-F4F912F25431}"/>
              </a:ext>
            </a:extLst>
          </p:cNvPr>
          <p:cNvGrpSpPr/>
          <p:nvPr/>
        </p:nvGrpSpPr>
        <p:grpSpPr>
          <a:xfrm>
            <a:off x="3548423" y="393073"/>
            <a:ext cx="8563170" cy="5067032"/>
            <a:chOff x="2398984" y="642594"/>
            <a:chExt cx="9687385" cy="58395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475401-0472-4EC1-9BCA-335C4A1E1683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4807430"/>
              <a:chOff x="1437815" y="881820"/>
              <a:chExt cx="9687385" cy="480743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18E5F3-5BB6-45DA-9627-9A8364ED82D5}"/>
                  </a:ext>
                </a:extLst>
              </p:cNvPr>
              <p:cNvSpPr/>
              <p:nvPr/>
            </p:nvSpPr>
            <p:spPr>
              <a:xfrm>
                <a:off x="4816889" y="2888243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React Navigation Stack Navigator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73193D-A997-48DA-AF8A-FF7C5A10AE93}"/>
                  </a:ext>
                </a:extLst>
              </p:cNvPr>
              <p:cNvSpPr/>
              <p:nvPr/>
            </p:nvSpPr>
            <p:spPr>
              <a:xfrm>
                <a:off x="1437815" y="4894667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IndexScreen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AF24EF8-6EED-4BD6-A885-47AAB10DE812}"/>
                  </a:ext>
                </a:extLst>
              </p:cNvPr>
              <p:cNvSpPr/>
              <p:nvPr/>
            </p:nvSpPr>
            <p:spPr>
              <a:xfrm>
                <a:off x="3942430" y="4894666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ShowScreen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B52C8AA-C6FC-44B7-B475-5DDC9082E184}"/>
                  </a:ext>
                </a:extLst>
              </p:cNvPr>
              <p:cNvSpPr/>
              <p:nvPr/>
            </p:nvSpPr>
            <p:spPr>
              <a:xfrm>
                <a:off x="6347195" y="4894665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CreateScreen</a:t>
                </a:r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CC4E465-0F9B-4136-9254-512865CC0632}"/>
                  </a:ext>
                </a:extLst>
              </p:cNvPr>
              <p:cNvSpPr/>
              <p:nvPr/>
            </p:nvSpPr>
            <p:spPr>
              <a:xfrm>
                <a:off x="8891753" y="489466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EditScreen</a:t>
                </a:r>
                <a:endParaRPr lang="en-US" dirty="0"/>
              </a:p>
            </p:txBody>
          </p: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B14B2324-DD16-4D89-AE6A-C5194413298A}"/>
                  </a:ext>
                </a:extLst>
              </p:cNvPr>
              <p:cNvCxnSpPr>
                <a:stCxn id="12" idx="2"/>
                <a:endCxn id="13" idx="0"/>
              </p:cNvCxnSpPr>
              <p:nvPr/>
            </p:nvCxnSpPr>
            <p:spPr>
              <a:xfrm rot="5400000">
                <a:off x="3759288" y="2478077"/>
                <a:ext cx="1211841" cy="3621338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30D58D2A-2E45-4B01-B9CE-1E4BD9CAFF17}"/>
                  </a:ext>
                </a:extLst>
              </p:cNvPr>
              <p:cNvCxnSpPr>
                <a:cxnSpLocks/>
                <a:stCxn id="12" idx="2"/>
                <a:endCxn id="14" idx="0"/>
              </p:cNvCxnSpPr>
              <p:nvPr/>
            </p:nvCxnSpPr>
            <p:spPr>
              <a:xfrm rot="5400000">
                <a:off x="5011596" y="3730385"/>
                <a:ext cx="1211840" cy="111672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E0C2A560-8BBE-4291-8F67-E3525578EDF4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6213979" y="3644724"/>
                <a:ext cx="1211839" cy="128804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31694B33-5622-43DE-A414-ADB677841AA2}"/>
                  </a:ext>
                </a:extLst>
              </p:cNvPr>
              <p:cNvCxnSpPr>
                <a:cxnSpLocks/>
                <a:stCxn id="12" idx="2"/>
                <a:endCxn id="16" idx="0"/>
              </p:cNvCxnSpPr>
              <p:nvPr/>
            </p:nvCxnSpPr>
            <p:spPr>
              <a:xfrm rot="16200000" flipH="1">
                <a:off x="7486258" y="2372445"/>
                <a:ext cx="1211838" cy="3832600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79E52A-273C-4112-9C41-EFFAA82D996A}"/>
                  </a:ext>
                </a:extLst>
              </p:cNvPr>
              <p:cNvSpPr/>
              <p:nvPr/>
            </p:nvSpPr>
            <p:spPr>
              <a:xfrm>
                <a:off x="4816890" y="881820"/>
                <a:ext cx="2717975" cy="794583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Blog Post </a:t>
                </a:r>
                <a:r>
                  <a:rPr lang="en-US" b="1" dirty="0"/>
                  <a:t>Provider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C5F76F4-0E31-4D2D-B085-72C08822003D}"/>
                  </a:ext>
                </a:extLst>
              </p:cNvPr>
              <p:cNvCxnSpPr>
                <a:stCxn id="21" idx="2"/>
                <a:endCxn id="12" idx="0"/>
              </p:cNvCxnSpPr>
              <p:nvPr/>
            </p:nvCxnSpPr>
            <p:spPr>
              <a:xfrm flipH="1">
                <a:off x="6175877" y="1676403"/>
                <a:ext cx="1" cy="12118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486EE2-B9ED-4278-985A-437FCCA0AAD3}"/>
                </a:ext>
              </a:extLst>
            </p:cNvPr>
            <p:cNvSpPr/>
            <p:nvPr/>
          </p:nvSpPr>
          <p:spPr>
            <a:xfrm>
              <a:off x="2398984" y="568755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BlogList</a:t>
              </a:r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7117E3-2AD4-426B-B830-55B818D88EA7}"/>
                </a:ext>
              </a:extLst>
            </p:cNvPr>
            <p:cNvCxnSpPr>
              <a:cxnSpLocks/>
              <a:stCxn id="13" idx="2"/>
              <a:endCxn id="9" idx="0"/>
            </p:cNvCxnSpPr>
            <p:nvPr/>
          </p:nvCxnSpPr>
          <p:spPr>
            <a:xfrm>
              <a:off x="3515708" y="5450024"/>
              <a:ext cx="0" cy="237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3A312D8-0F8D-41AD-BBEE-2BDB63DE26EF}"/>
                </a:ext>
              </a:extLst>
            </p:cNvPr>
            <p:cNvCxnSpPr>
              <a:stCxn id="21" idx="1"/>
              <a:endCxn id="9" idx="1"/>
            </p:cNvCxnSpPr>
            <p:nvPr/>
          </p:nvCxnSpPr>
          <p:spPr>
            <a:xfrm rot="10800000" flipV="1">
              <a:off x="2398985" y="1039886"/>
              <a:ext cx="3379075" cy="5044960"/>
            </a:xfrm>
            <a:prstGeom prst="bentConnector3">
              <a:avLst>
                <a:gd name="adj1" fmla="val 106765"/>
              </a:avLst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585097-F2C6-4D43-AEDD-CC19FBBBFD34}"/>
                  </a:ext>
                </a:extLst>
              </p14:cNvPr>
              <p14:cNvContentPartPr/>
              <p14:nvPr/>
            </p14:nvContentPartPr>
            <p14:xfrm>
              <a:off x="6094130" y="188057"/>
              <a:ext cx="3620160" cy="1075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585097-F2C6-4D43-AEDD-CC19FBBBFD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6130" y="170057"/>
                <a:ext cx="3655800" cy="111096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615BD54-7ECF-448A-9236-BA660DF08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507" y="4727473"/>
            <a:ext cx="4768610" cy="19701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9A943F-A975-46F5-8C73-A9FCFC06EB9A}"/>
                  </a:ext>
                </a:extLst>
              </p14:cNvPr>
              <p14:cNvContentPartPr/>
              <p14:nvPr/>
            </p14:nvContentPartPr>
            <p14:xfrm>
              <a:off x="7264490" y="5765177"/>
              <a:ext cx="3277080" cy="92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9A943F-A975-46F5-8C73-A9FCFC06EB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6490" y="5747177"/>
                <a:ext cx="3312720" cy="9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167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749" y="1636049"/>
            <a:ext cx="873117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Show displays full information about a single blog post.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FB9113-0B3E-42BC-987F-F522D52CBBED}"/>
              </a:ext>
            </a:extLst>
          </p:cNvPr>
          <p:cNvGrpSpPr/>
          <p:nvPr/>
        </p:nvGrpSpPr>
        <p:grpSpPr>
          <a:xfrm>
            <a:off x="677119" y="2838272"/>
            <a:ext cx="10966268" cy="3649338"/>
            <a:chOff x="677119" y="2838272"/>
            <a:chExt cx="10966268" cy="36493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CE83A8-B5DF-4307-8A22-C7BF1919D5B5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4FC034-C3A3-4224-95EF-733F3B844870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6E4B8A-261F-4531-8DA0-5507D55F9751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A799BE-BFEE-4742-9FFD-3E3E18A763FF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788854-32F4-4F5E-A87E-7197D7B97C92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A09C6D-DD78-4A58-816E-04DCA69241F3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7EC70E-7C81-46C5-87B5-0D5BC83F077F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6190F4-541E-4B3A-83A4-217A69AC6271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08E9-2E4E-4E65-904E-4326ED1D3DA5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41EEF1-DBF2-4FF7-9AA8-3A86C0126EA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C80CD9-7589-4EAA-8147-3251AEFC7623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00A8B-0482-4E56-B3E1-9DAF20B6EB7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0308E2-03CC-47FD-B409-2DE7AEFB1C6C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17" name="Graphic 16" descr="Pencil with solid fill">
              <a:extLst>
                <a:ext uri="{FF2B5EF4-FFF2-40B4-BE49-F238E27FC236}">
                  <a16:creationId xmlns:a16="http://schemas.microsoft.com/office/drawing/2014/main" id="{87BA3AC2-85A0-4859-8DC4-C7FF7D0B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C5BB3B-EFD4-463A-90EF-B153A1C0A8BA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E5FFBD-70D2-4253-947E-958BFFB177A9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6CFB3D-FCEF-46E8-99F4-BB358A7B1507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1" name="Graphic 20" descr="Garbage with solid fill">
                <a:extLst>
                  <a:ext uri="{FF2B5EF4-FFF2-40B4-BE49-F238E27FC236}">
                    <a16:creationId xmlns:a16="http://schemas.microsoft.com/office/drawing/2014/main" id="{C60DC717-60CC-4351-B7F9-2CA2D3D1C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482DD1-E615-417D-8FC4-B181C755C84E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0AF6BB-09BC-4ABC-B48D-4DA34DD0E27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D48A41-94A1-4D2C-B525-65B254D885D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5" name="Graphic 24" descr="Garbage with solid fill">
                <a:extLst>
                  <a:ext uri="{FF2B5EF4-FFF2-40B4-BE49-F238E27FC236}">
                    <a16:creationId xmlns:a16="http://schemas.microsoft.com/office/drawing/2014/main" id="{DBEF5853-4236-4985-AB46-BF42F556E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980460E-B2C0-42C0-B359-852EDD2A27EA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87A90D0-BE55-466C-91AE-11110B3D9E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4C1F5B-C88C-4448-A449-029B7D9A0B84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9" name="Graphic 28" descr="Garbage with solid fill">
                <a:extLst>
                  <a:ext uri="{FF2B5EF4-FFF2-40B4-BE49-F238E27FC236}">
                    <a16:creationId xmlns:a16="http://schemas.microsoft.com/office/drawing/2014/main" id="{AB53A791-B31F-4E24-A25A-92831E489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2D67762-16CC-46DB-8CE8-565E00ED8225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DD5B18-3441-4550-8523-2C7BDB5C726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3B0213-8BC7-4D30-8D01-DC2D5DE9A6D3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33" name="Graphic 32" descr="Garbage with solid fill">
                <a:extLst>
                  <a:ext uri="{FF2B5EF4-FFF2-40B4-BE49-F238E27FC236}">
                    <a16:creationId xmlns:a16="http://schemas.microsoft.com/office/drawing/2014/main" id="{3AD2AD7A-84E4-45E4-A4D1-EE741F52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B820AB-8E67-4A40-937B-3310A8153DC1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BE308F-B9F3-4847-BCDD-B583E1733E67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15A7A4-5D79-4B2E-8274-A05F2BB3AE6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A09037D-9FB4-49F0-8566-91B2C38297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7C0FCF0-606B-477C-B357-37E778C5C0F0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C555035-4411-4622-AB79-D5094214353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DCC83E-65CC-4C5F-9269-B3A46AC92BF6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7972EBF-9181-4D46-A7CA-7559F1711F28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14EE91B-4CC0-4586-B457-AB46123BEC8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C9B4067-C696-4BCA-8321-B226488441AF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EC06AA1-81DE-4056-96B8-240DE2ACF8CC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E9AFD6-5E0D-476E-98C5-84E7A6721862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47193BE-7E5A-43CA-8AE9-A66F02E02BAF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484BD1D-BA54-469B-A32D-C4CE28CBEC5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49AC37-0155-4F44-8982-75402150A31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FCFE909-34C3-46C2-8D4A-B2DF0CC8012E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1B46259-BDB1-48E3-9B1F-211200718588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6FED270-6E13-4029-9EE4-2B31DDE72FF5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E44695AF-6BAA-414C-B01E-38BE74DB46D0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81BCD0F-ECB3-4FE9-A394-CE2B6B2879D7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0D7B9F-B247-4614-A54F-04F55BBD4ECA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DAE8C74-1342-4665-9ACA-069DF1A4D3F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E417BF8-94B3-496A-900D-F678ED872B75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407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4055773" cy="4684063"/>
          </a:xfrm>
        </p:spPr>
        <p:txBody>
          <a:bodyPr>
            <a:normAutofit/>
          </a:bodyPr>
          <a:lstStyle/>
          <a:p>
            <a:r>
              <a:rPr lang="en-US" sz="2000" dirty="0"/>
              <a:t>We’re going to flesh that out with a few things…</a:t>
            </a:r>
          </a:p>
          <a:p>
            <a:r>
              <a:rPr lang="en-US" sz="2000" dirty="0"/>
              <a:t>We’ll have it take in a (</a:t>
            </a:r>
            <a:r>
              <a:rPr lang="en-US" sz="2000" dirty="0" err="1"/>
              <a:t>destructured</a:t>
            </a:r>
            <a:r>
              <a:rPr lang="en-US" sz="2000" dirty="0"/>
              <a:t>) parameter called children.</a:t>
            </a:r>
          </a:p>
          <a:p>
            <a:r>
              <a:rPr lang="en-US" sz="2000" dirty="0"/>
              <a:t>We’ll have it return a &lt;</a:t>
            </a:r>
            <a:r>
              <a:rPr lang="en-US" sz="2000" dirty="0" err="1"/>
              <a:t>BlogContext.Provider</a:t>
            </a:r>
            <a:r>
              <a:rPr lang="en-US" sz="2000" dirty="0"/>
              <a:t>&gt; component.</a:t>
            </a:r>
          </a:p>
          <a:p>
            <a:r>
              <a:rPr lang="en-US" sz="2000" dirty="0"/>
              <a:t>And inside of that component, we’ll specify that children argument.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415906-4130-4834-B886-930C6F926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84" y="1492769"/>
            <a:ext cx="5569236" cy="2787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ADDC563-3EA2-415F-A6C4-00740BD1D85F}"/>
                  </a:ext>
                </a:extLst>
              </p14:cNvPr>
              <p14:cNvContentPartPr/>
              <p14:nvPr/>
            </p14:nvContentPartPr>
            <p14:xfrm>
              <a:off x="819770" y="3820097"/>
              <a:ext cx="3864960" cy="349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ADDC563-3EA2-415F-A6C4-00740BD1D8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770" y="3802097"/>
                <a:ext cx="390060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00EE28B-75F3-4563-9086-17A9F9F4A400}"/>
                  </a:ext>
                </a:extLst>
              </p14:cNvPr>
              <p14:cNvContentPartPr/>
              <p14:nvPr/>
            </p14:nvContentPartPr>
            <p14:xfrm>
              <a:off x="8979890" y="3105497"/>
              <a:ext cx="987480" cy="22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00EE28B-75F3-4563-9086-17A9F9F4A4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2250" y="3087857"/>
                <a:ext cx="10231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557727A-6CAE-4A88-B25B-C0B61686D55F}"/>
                  </a:ext>
                </a:extLst>
              </p14:cNvPr>
              <p14:cNvContentPartPr/>
              <p14:nvPr/>
            </p14:nvContentPartPr>
            <p14:xfrm>
              <a:off x="964850" y="5062457"/>
              <a:ext cx="3163680" cy="336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557727A-6CAE-4A88-B25B-C0B61686D5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0530" y="5058137"/>
                <a:ext cx="317232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AD8D206-E658-4C71-AF1D-E210EE2D6434}"/>
                  </a:ext>
                </a:extLst>
              </p14:cNvPr>
              <p14:cNvContentPartPr/>
              <p14:nvPr/>
            </p14:nvContentPartPr>
            <p14:xfrm>
              <a:off x="7049930" y="3341657"/>
              <a:ext cx="2639160" cy="44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AD8D206-E658-4C71-AF1D-E210EE2D64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45610" y="3337337"/>
                <a:ext cx="26478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9518C54-9234-4DF9-8C4E-F1E2557A6E86}"/>
                  </a:ext>
                </a:extLst>
              </p14:cNvPr>
              <p14:cNvContentPartPr/>
              <p14:nvPr/>
            </p14:nvContentPartPr>
            <p14:xfrm>
              <a:off x="7106810" y="3959777"/>
              <a:ext cx="20937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9518C54-9234-4DF9-8C4E-F1E2557A6E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02490" y="3955457"/>
                <a:ext cx="21024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7562AE4-E8F5-4F7C-9B63-A4AEC4F5E653}"/>
                  </a:ext>
                </a:extLst>
              </p14:cNvPr>
              <p14:cNvContentPartPr/>
              <p14:nvPr/>
            </p14:nvContentPartPr>
            <p14:xfrm>
              <a:off x="1437890" y="5692097"/>
              <a:ext cx="2502720" cy="122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7562AE4-E8F5-4F7C-9B63-A4AEC4F5E6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28890" y="5683457"/>
                <a:ext cx="25203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FD06EC4-6F0A-4F16-91C9-7359E7C2B920}"/>
                  </a:ext>
                </a:extLst>
              </p14:cNvPr>
              <p14:cNvContentPartPr/>
              <p14:nvPr/>
            </p14:nvContentPartPr>
            <p14:xfrm>
              <a:off x="1248530" y="6155777"/>
              <a:ext cx="2304720" cy="5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FD06EC4-6F0A-4F16-91C9-7359E7C2B9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39890" y="6147137"/>
                <a:ext cx="23223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D2F5DBE-6192-4E8B-B507-94B77E7EFAF5}"/>
                  </a:ext>
                </a:extLst>
              </p14:cNvPr>
              <p14:cNvContentPartPr/>
              <p14:nvPr/>
            </p14:nvContentPartPr>
            <p14:xfrm>
              <a:off x="7409570" y="3635777"/>
              <a:ext cx="1089000" cy="21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D2F5DBE-6192-4E8B-B507-94B77E7EFAF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00930" y="3627137"/>
                <a:ext cx="110664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6837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4837743" cy="4684063"/>
          </a:xfrm>
        </p:spPr>
        <p:txBody>
          <a:bodyPr>
            <a:normAutofit/>
          </a:bodyPr>
          <a:lstStyle/>
          <a:p>
            <a:r>
              <a:rPr lang="en-US" sz="2000" dirty="0"/>
              <a:t>This probably immediately raises the questions…</a:t>
            </a:r>
          </a:p>
          <a:p>
            <a:endParaRPr lang="en-US" sz="2000" dirty="0"/>
          </a:p>
          <a:p>
            <a:r>
              <a:rPr lang="en-US" sz="2000" dirty="0"/>
              <a:t>WHAT is {children} ????</a:t>
            </a:r>
          </a:p>
          <a:p>
            <a:endParaRPr lang="en-US" sz="2000" dirty="0"/>
          </a:p>
          <a:p>
            <a:r>
              <a:rPr lang="en-US" sz="2000" dirty="0"/>
              <a:t>WHAT is &lt;</a:t>
            </a:r>
            <a:r>
              <a:rPr lang="en-US" sz="2000" dirty="0" err="1"/>
              <a:t>BlogContext.Provider</a:t>
            </a:r>
            <a:r>
              <a:rPr lang="en-US" sz="2000" dirty="0"/>
              <a:t>&gt; ???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415906-4130-4834-B886-930C6F926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84" y="1492769"/>
            <a:ext cx="5569236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6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4837743" cy="4684063"/>
          </a:xfrm>
        </p:spPr>
        <p:txBody>
          <a:bodyPr>
            <a:normAutofit/>
          </a:bodyPr>
          <a:lstStyle/>
          <a:p>
            <a:r>
              <a:rPr lang="en-US" sz="2000" dirty="0"/>
              <a:t>Let’s start with {children}</a:t>
            </a:r>
          </a:p>
          <a:p>
            <a:endParaRPr lang="en-US" sz="2000" dirty="0"/>
          </a:p>
          <a:p>
            <a:r>
              <a:rPr lang="en-US" sz="2000" dirty="0"/>
              <a:t>One thing to note: it technically isn’t a “Context” thing – it’s just a React Native thing that we haven’t used yet.</a:t>
            </a:r>
          </a:p>
          <a:p>
            <a:endParaRPr lang="en-US" sz="2000" dirty="0"/>
          </a:p>
          <a:p>
            <a:r>
              <a:rPr lang="en-US" sz="2000" dirty="0"/>
              <a:t>But we’ll see why it will be useful for our Context purposes!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415906-4130-4834-B886-930C6F926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84" y="1492769"/>
            <a:ext cx="5569236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1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4837743" cy="4684063"/>
          </a:xfrm>
        </p:spPr>
        <p:txBody>
          <a:bodyPr>
            <a:normAutofit/>
          </a:bodyPr>
          <a:lstStyle/>
          <a:p>
            <a:r>
              <a:rPr lang="en-US" sz="2000" dirty="0"/>
              <a:t>So, as it turns out, whenever we’ve had a situation like this, with nested components…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const App = () =&gt; {</a:t>
            </a:r>
          </a:p>
          <a:p>
            <a:pPr marL="0" indent="0">
              <a:buNone/>
            </a:pPr>
            <a:r>
              <a:rPr lang="en-US" sz="2000" dirty="0"/>
              <a:t>   return &lt;</a:t>
            </a:r>
            <a:r>
              <a:rPr lang="en-US" sz="2000" dirty="0" err="1"/>
              <a:t>CustomComponent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r>
              <a:rPr lang="en-US" sz="2000" dirty="0"/>
              <a:t>         &lt;Text&gt;Hi there!&lt;/Text&gt;</a:t>
            </a:r>
          </a:p>
          <a:p>
            <a:pPr marL="0" indent="0">
              <a:buNone/>
            </a:pPr>
            <a:r>
              <a:rPr lang="en-US" sz="2000" dirty="0"/>
              <a:t> &lt;/</a:t>
            </a:r>
            <a:r>
              <a:rPr lang="en-US" sz="2000" dirty="0" err="1"/>
              <a:t>CustomComponent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r>
              <a:rPr lang="en-US" sz="2000" dirty="0"/>
              <a:t>}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5A2E6-B5B2-4A46-BCF9-B80A217F0380}"/>
              </a:ext>
            </a:extLst>
          </p:cNvPr>
          <p:cNvSpPr/>
          <p:nvPr/>
        </p:nvSpPr>
        <p:spPr>
          <a:xfrm>
            <a:off x="7135472" y="177204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3D129-E0D1-4554-BC78-ECD993B0DE7A}"/>
              </a:ext>
            </a:extLst>
          </p:cNvPr>
          <p:cNvSpPr/>
          <p:nvPr/>
        </p:nvSpPr>
        <p:spPr>
          <a:xfrm>
            <a:off x="6366114" y="4339721"/>
            <a:ext cx="245311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CustomComponent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2A9D94-53D4-4BE8-BF8E-4CDBF40A9772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7592672" y="2686444"/>
            <a:ext cx="0" cy="16532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5FB8A-92E7-4ED3-BA33-89DF99CE7C17}"/>
              </a:ext>
            </a:extLst>
          </p:cNvPr>
          <p:cNvSpPr txBox="1"/>
          <p:nvPr/>
        </p:nvSpPr>
        <p:spPr>
          <a:xfrm>
            <a:off x="7655734" y="3240655"/>
            <a:ext cx="377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children: &lt;Text&gt;Hi there&lt;/Text&gt;</a:t>
            </a:r>
          </a:p>
        </p:txBody>
      </p:sp>
    </p:spTree>
    <p:extLst>
      <p:ext uri="{BB962C8B-B14F-4D97-AF65-F5344CB8AC3E}">
        <p14:creationId xmlns:p14="http://schemas.microsoft.com/office/powerpoint/2010/main" val="3364929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4837743" cy="4684063"/>
          </a:xfrm>
        </p:spPr>
        <p:txBody>
          <a:bodyPr>
            <a:normAutofit/>
          </a:bodyPr>
          <a:lstStyle/>
          <a:p>
            <a:r>
              <a:rPr lang="en-US" sz="2000" dirty="0"/>
              <a:t>Here, we can see that &lt;Text&gt; is nested within our &lt;</a:t>
            </a:r>
            <a:r>
              <a:rPr lang="en-US" sz="2000" dirty="0" err="1"/>
              <a:t>CustomComponent</a:t>
            </a:r>
            <a:r>
              <a:rPr lang="en-US" sz="2000" dirty="0"/>
              <a:t>&gt; component…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const App = () =&gt; {</a:t>
            </a:r>
          </a:p>
          <a:p>
            <a:pPr marL="0" indent="0">
              <a:buNone/>
            </a:pPr>
            <a:r>
              <a:rPr lang="en-US" sz="2000" dirty="0"/>
              <a:t>   return &lt;</a:t>
            </a:r>
            <a:r>
              <a:rPr lang="en-US" sz="2000" dirty="0" err="1"/>
              <a:t>CustomComponent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r>
              <a:rPr lang="en-US" sz="2000" dirty="0"/>
              <a:t>         &lt;Text&gt;Hi there!&lt;/Text&gt;</a:t>
            </a:r>
          </a:p>
          <a:p>
            <a:pPr marL="0" indent="0">
              <a:buNone/>
            </a:pPr>
            <a:r>
              <a:rPr lang="en-US" sz="2000" dirty="0"/>
              <a:t> &lt;/</a:t>
            </a:r>
            <a:r>
              <a:rPr lang="en-US" sz="2000" dirty="0" err="1"/>
              <a:t>CustomComponent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r>
              <a:rPr lang="en-US" sz="2000" dirty="0"/>
              <a:t>}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5A2E6-B5B2-4A46-BCF9-B80A217F0380}"/>
              </a:ext>
            </a:extLst>
          </p:cNvPr>
          <p:cNvSpPr/>
          <p:nvPr/>
        </p:nvSpPr>
        <p:spPr>
          <a:xfrm>
            <a:off x="7135472" y="177204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3D129-E0D1-4554-BC78-ECD993B0DE7A}"/>
              </a:ext>
            </a:extLst>
          </p:cNvPr>
          <p:cNvSpPr/>
          <p:nvPr/>
        </p:nvSpPr>
        <p:spPr>
          <a:xfrm>
            <a:off x="6366114" y="4339721"/>
            <a:ext cx="245311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CustomComponent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2A9D94-53D4-4BE8-BF8E-4CDBF40A9772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7592672" y="2686444"/>
            <a:ext cx="0" cy="16532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5FB8A-92E7-4ED3-BA33-89DF99CE7C17}"/>
              </a:ext>
            </a:extLst>
          </p:cNvPr>
          <p:cNvSpPr txBox="1"/>
          <p:nvPr/>
        </p:nvSpPr>
        <p:spPr>
          <a:xfrm>
            <a:off x="7655734" y="3240655"/>
            <a:ext cx="377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children: &lt;Text&gt;Hi there&lt;/Text&gt;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5E0EB2-8703-42F2-A52D-963BDC500F1F}"/>
                  </a:ext>
                </a:extLst>
              </p14:cNvPr>
              <p14:cNvContentPartPr/>
              <p14:nvPr/>
            </p14:nvContentPartPr>
            <p14:xfrm>
              <a:off x="970250" y="4722257"/>
              <a:ext cx="3229920" cy="44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5E0EB2-8703-42F2-A52D-963BDC500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250" y="4713617"/>
                <a:ext cx="324756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92BCE9-4CF3-48EE-8F44-A402A22CC1C9}"/>
                  </a:ext>
                </a:extLst>
              </p14:cNvPr>
              <p14:cNvContentPartPr/>
              <p14:nvPr/>
            </p14:nvContentPartPr>
            <p14:xfrm>
              <a:off x="472010" y="4209977"/>
              <a:ext cx="4380840" cy="1586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92BCE9-4CF3-48EE-8F44-A402A22CC1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010" y="4192337"/>
                <a:ext cx="4416480" cy="16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318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4837743" cy="4684063"/>
          </a:xfrm>
        </p:spPr>
        <p:txBody>
          <a:bodyPr>
            <a:normAutofit/>
          </a:bodyPr>
          <a:lstStyle/>
          <a:p>
            <a:r>
              <a:rPr lang="en-US" sz="2000" dirty="0"/>
              <a:t>It’s actually possible for that </a:t>
            </a:r>
            <a:r>
              <a:rPr lang="en-US" sz="2000" dirty="0" err="1"/>
              <a:t>CustomComponent</a:t>
            </a:r>
            <a:r>
              <a:rPr lang="en-US" sz="2000" dirty="0"/>
              <a:t> to *access* those nested components! They live inside of this “children” property.</a:t>
            </a:r>
          </a:p>
          <a:p>
            <a:pPr marL="0" indent="0">
              <a:buNone/>
            </a:pPr>
            <a:r>
              <a:rPr lang="en-US" sz="2000" dirty="0"/>
              <a:t>const App = () =&gt; {</a:t>
            </a:r>
          </a:p>
          <a:p>
            <a:pPr marL="0" indent="0">
              <a:buNone/>
            </a:pPr>
            <a:r>
              <a:rPr lang="en-US" sz="2000" dirty="0"/>
              <a:t>   return &lt;</a:t>
            </a:r>
            <a:r>
              <a:rPr lang="en-US" sz="2000" dirty="0" err="1"/>
              <a:t>CustomComponent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r>
              <a:rPr lang="en-US" sz="2000" dirty="0"/>
              <a:t>         &lt;Text&gt;Hi there!&lt;/Text&gt;</a:t>
            </a:r>
          </a:p>
          <a:p>
            <a:pPr marL="0" indent="0">
              <a:buNone/>
            </a:pPr>
            <a:r>
              <a:rPr lang="en-US" sz="2000" dirty="0"/>
              <a:t> &lt;/</a:t>
            </a:r>
            <a:r>
              <a:rPr lang="en-US" sz="2000" dirty="0" err="1"/>
              <a:t>CustomComponent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r>
              <a:rPr lang="en-US" sz="2000" dirty="0"/>
              <a:t>}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5A2E6-B5B2-4A46-BCF9-B80A217F0380}"/>
              </a:ext>
            </a:extLst>
          </p:cNvPr>
          <p:cNvSpPr/>
          <p:nvPr/>
        </p:nvSpPr>
        <p:spPr>
          <a:xfrm>
            <a:off x="7135472" y="177204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3D129-E0D1-4554-BC78-ECD993B0DE7A}"/>
              </a:ext>
            </a:extLst>
          </p:cNvPr>
          <p:cNvSpPr/>
          <p:nvPr/>
        </p:nvSpPr>
        <p:spPr>
          <a:xfrm>
            <a:off x="6366114" y="4339721"/>
            <a:ext cx="245311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CustomComponent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2A9D94-53D4-4BE8-BF8E-4CDBF40A9772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7592672" y="2686444"/>
            <a:ext cx="0" cy="16532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95FB8A-92E7-4ED3-BA33-89DF99CE7C17}"/>
              </a:ext>
            </a:extLst>
          </p:cNvPr>
          <p:cNvSpPr txBox="1"/>
          <p:nvPr/>
        </p:nvSpPr>
        <p:spPr>
          <a:xfrm>
            <a:off x="7655734" y="3240655"/>
            <a:ext cx="377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children: &lt;Text&gt;Hi there&lt;/Text&gt;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5E0EB2-8703-42F2-A52D-963BDC500F1F}"/>
                  </a:ext>
                </a:extLst>
              </p14:cNvPr>
              <p14:cNvContentPartPr/>
              <p14:nvPr/>
            </p14:nvContentPartPr>
            <p14:xfrm>
              <a:off x="970250" y="4722257"/>
              <a:ext cx="3229920" cy="44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5E0EB2-8703-42F2-A52D-963BDC500F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1250" y="4713257"/>
                <a:ext cx="324756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92BCE9-4CF3-48EE-8F44-A402A22CC1C9}"/>
                  </a:ext>
                </a:extLst>
              </p14:cNvPr>
              <p14:cNvContentPartPr/>
              <p14:nvPr/>
            </p14:nvContentPartPr>
            <p14:xfrm>
              <a:off x="472010" y="4102772"/>
              <a:ext cx="4380840" cy="1586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92BCE9-4CF3-48EE-8F44-A402A22CC1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010" y="4084768"/>
                <a:ext cx="4416480" cy="1622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29FC45-3F8C-48FC-9A22-05BC872D8BA4}"/>
                  </a:ext>
                </a:extLst>
              </p14:cNvPr>
              <p14:cNvContentPartPr/>
              <p14:nvPr/>
            </p14:nvContentPartPr>
            <p14:xfrm>
              <a:off x="7705130" y="3003257"/>
              <a:ext cx="3697920" cy="76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29FC45-3F8C-48FC-9A22-05BC872D8B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0810" y="2998937"/>
                <a:ext cx="3706560" cy="77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042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4837743" cy="4684063"/>
          </a:xfrm>
        </p:spPr>
        <p:txBody>
          <a:bodyPr>
            <a:normAutofit/>
          </a:bodyPr>
          <a:lstStyle/>
          <a:p>
            <a:r>
              <a:rPr lang="en-US" sz="2000" dirty="0"/>
              <a:t>So this is setting us up for future success!</a:t>
            </a:r>
          </a:p>
          <a:p>
            <a:r>
              <a:rPr lang="en-US" sz="2000" dirty="0"/>
              <a:t>Basically it is saying: </a:t>
            </a:r>
            <a:r>
              <a:rPr lang="en-US" sz="2000" dirty="0" err="1"/>
              <a:t>BlogProvider</a:t>
            </a:r>
            <a:r>
              <a:rPr lang="en-US" sz="2000" dirty="0"/>
              <a:t> is a component that might have “nested” components within it someday.</a:t>
            </a:r>
          </a:p>
          <a:p>
            <a:r>
              <a:rPr lang="en-US" sz="2000" dirty="0"/>
              <a:t>And if and when that happens, it can access them via this children parameter.</a:t>
            </a:r>
          </a:p>
          <a:p>
            <a:pPr lvl="1"/>
            <a:r>
              <a:rPr lang="en-US" dirty="0"/>
              <a:t>Which we’ll then basically just return within this &lt;</a:t>
            </a:r>
            <a:r>
              <a:rPr lang="en-US" dirty="0" err="1"/>
              <a:t>BlogContext.Provider</a:t>
            </a:r>
            <a:r>
              <a:rPr lang="en-US" dirty="0"/>
              <a:t>&gt; line.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415906-4130-4834-B886-930C6F926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84" y="1492769"/>
            <a:ext cx="5569236" cy="2787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21E309-7609-4C46-B9CD-7BA3ACAB9124}"/>
                  </a:ext>
                </a:extLst>
              </p14:cNvPr>
              <p14:cNvContentPartPr/>
              <p14:nvPr/>
            </p14:nvContentPartPr>
            <p14:xfrm>
              <a:off x="2137730" y="5278097"/>
              <a:ext cx="1732680" cy="3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21E309-7609-4C46-B9CD-7BA3ACAB91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0090" y="5260097"/>
                <a:ext cx="17683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781401-158F-4932-9652-5F41A2D44D5B}"/>
                  </a:ext>
                </a:extLst>
              </p14:cNvPr>
              <p14:cNvContentPartPr/>
              <p14:nvPr/>
            </p14:nvContentPartPr>
            <p14:xfrm>
              <a:off x="9011570" y="3120977"/>
              <a:ext cx="9255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781401-158F-4932-9652-5F41A2D44D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93570" y="3103337"/>
                <a:ext cx="961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2BA840-C955-4E36-8140-B13E9B916F5F}"/>
                  </a:ext>
                </a:extLst>
              </p14:cNvPr>
              <p14:cNvContentPartPr/>
              <p14:nvPr/>
            </p14:nvContentPartPr>
            <p14:xfrm>
              <a:off x="7895210" y="3385937"/>
              <a:ext cx="1636560" cy="33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2BA840-C955-4E36-8140-B13E9B916F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6570" y="3377297"/>
                <a:ext cx="1654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5FEB2E-863D-4FEE-A857-A1EBD5E6761B}"/>
                  </a:ext>
                </a:extLst>
              </p14:cNvPr>
              <p14:cNvContentPartPr/>
              <p14:nvPr/>
            </p14:nvContentPartPr>
            <p14:xfrm>
              <a:off x="7239290" y="3851057"/>
              <a:ext cx="2042640" cy="78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5FEB2E-863D-4FEE-A857-A1EBD5E676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30290" y="3842417"/>
                <a:ext cx="2060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81B2CA2-D5F2-4670-861F-5ED3417594BC}"/>
                  </a:ext>
                </a:extLst>
              </p14:cNvPr>
              <p14:cNvContentPartPr/>
              <p14:nvPr/>
            </p14:nvContentPartPr>
            <p14:xfrm>
              <a:off x="1223330" y="6158297"/>
              <a:ext cx="2104560" cy="9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81B2CA2-D5F2-4670-861F-5ED3417594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14330" y="6149657"/>
                <a:ext cx="212220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40045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4837743" cy="4684063"/>
          </a:xfrm>
        </p:spPr>
        <p:txBody>
          <a:bodyPr>
            <a:normAutofit/>
          </a:bodyPr>
          <a:lstStyle/>
          <a:p>
            <a:r>
              <a:rPr lang="en-US" sz="2000" dirty="0"/>
              <a:t>It will hopefully be made more clear once we see some examples!</a:t>
            </a:r>
          </a:p>
          <a:p>
            <a:endParaRPr lang="en-US" sz="2000" dirty="0"/>
          </a:p>
          <a:p>
            <a:r>
              <a:rPr lang="en-US" sz="2000" dirty="0"/>
              <a:t>One other thing: we’re going to export this component we just made.</a:t>
            </a:r>
          </a:p>
          <a:p>
            <a:endParaRPr lang="en-US" sz="2000" dirty="0"/>
          </a:p>
          <a:p>
            <a:r>
              <a:rPr lang="en-US" sz="2000" dirty="0"/>
              <a:t>WITHOUT the default keyword!</a:t>
            </a:r>
          </a:p>
          <a:p>
            <a:r>
              <a:rPr lang="en-US" sz="2000" dirty="0"/>
              <a:t>(We’ll be back and export default something else later).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7AAE3-20A5-4E8A-935A-06F36BC4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016" y="1896366"/>
            <a:ext cx="6121715" cy="2787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34AFAF-08A0-4375-99A6-D1713DD7ABB5}"/>
                  </a:ext>
                </a:extLst>
              </p14:cNvPr>
              <p14:cNvContentPartPr/>
              <p14:nvPr/>
            </p14:nvContentPartPr>
            <p14:xfrm>
              <a:off x="6741050" y="3543257"/>
              <a:ext cx="623880" cy="13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34AFAF-08A0-4375-99A6-D1713DD7A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3410" y="3525617"/>
                <a:ext cx="6595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9C8BDE2-922B-443C-AF12-D23E9BAD5D7F}"/>
              </a:ext>
            </a:extLst>
          </p:cNvPr>
          <p:cNvGrpSpPr/>
          <p:nvPr/>
        </p:nvGrpSpPr>
        <p:grpSpPr>
          <a:xfrm>
            <a:off x="951890" y="4155257"/>
            <a:ext cx="794880" cy="63360"/>
            <a:chOff x="951890" y="4155257"/>
            <a:chExt cx="794880" cy="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65768A-BA9A-4DF0-B722-8A0B260AF584}"/>
                    </a:ext>
                  </a:extLst>
                </p14:cNvPr>
                <p14:cNvContentPartPr/>
                <p14:nvPr/>
              </p14:nvContentPartPr>
              <p14:xfrm>
                <a:off x="951890" y="4155257"/>
                <a:ext cx="574560" cy="5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65768A-BA9A-4DF0-B722-8A0B260AF5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3890" y="4137617"/>
                  <a:ext cx="610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5DA290-35FC-4E50-B163-A2207AC509AF}"/>
                    </a:ext>
                  </a:extLst>
                </p14:cNvPr>
                <p14:cNvContentPartPr/>
                <p14:nvPr/>
              </p14:nvContentPartPr>
              <p14:xfrm>
                <a:off x="1532210" y="4212137"/>
                <a:ext cx="214560" cy="6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5DA290-35FC-4E50-B163-A2207AC509A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14210" y="4194497"/>
                  <a:ext cx="250200" cy="4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8188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9189026" cy="4684063"/>
          </a:xfrm>
        </p:spPr>
        <p:txBody>
          <a:bodyPr>
            <a:normAutofit/>
          </a:bodyPr>
          <a:lstStyle/>
          <a:p>
            <a:r>
              <a:rPr lang="en-US" sz="2000" dirty="0"/>
              <a:t>And then in App.js, we need to import the </a:t>
            </a:r>
            <a:r>
              <a:rPr lang="en-US" sz="2000" dirty="0" err="1"/>
              <a:t>BlogProvider</a:t>
            </a:r>
            <a:r>
              <a:rPr lang="en-US" sz="2000" dirty="0"/>
              <a:t> we just exported.</a:t>
            </a:r>
          </a:p>
          <a:p>
            <a:endParaRPr lang="en-US" sz="2000" dirty="0"/>
          </a:p>
          <a:p>
            <a:r>
              <a:rPr lang="en-US" sz="2000" dirty="0"/>
              <a:t>NOTE that we need to wrap it in curly braces!</a:t>
            </a:r>
          </a:p>
          <a:p>
            <a:endParaRPr lang="en-US" sz="2000" dirty="0"/>
          </a:p>
          <a:p>
            <a:r>
              <a:rPr lang="en-US" sz="2000" dirty="0"/>
              <a:t>That’s the difference between ‘export default’ and just ‘export’</a:t>
            </a:r>
          </a:p>
          <a:p>
            <a:endParaRPr lang="en-US" sz="2000" dirty="0"/>
          </a:p>
          <a:p>
            <a:r>
              <a:rPr lang="en-US" sz="2000" dirty="0"/>
              <a:t>When you just do ‘export’ it is called a “named export”</a:t>
            </a:r>
          </a:p>
          <a:p>
            <a:pPr lvl="1"/>
            <a:r>
              <a:rPr lang="en-US" dirty="0"/>
              <a:t>And you need to specify the specific name of the thing you are importing inside of curly braces.</a:t>
            </a:r>
          </a:p>
          <a:p>
            <a:pPr lvl="1"/>
            <a:r>
              <a:rPr lang="en-US" dirty="0"/>
              <a:t>Here, the thing we exported was </a:t>
            </a:r>
            <a:r>
              <a:rPr lang="en-US" dirty="0" err="1"/>
              <a:t>BlogProvider</a:t>
            </a:r>
            <a:r>
              <a:rPr lang="en-US" dirty="0"/>
              <a:t>, so we import it like the above.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53446-261E-47F6-9B90-E2917396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25" y="236103"/>
            <a:ext cx="8045863" cy="1778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0C0504-55B1-41F1-957F-6485714655B8}"/>
                  </a:ext>
                </a:extLst>
              </p14:cNvPr>
              <p14:cNvContentPartPr/>
              <p14:nvPr/>
            </p14:nvContentPartPr>
            <p14:xfrm>
              <a:off x="4691570" y="1846577"/>
              <a:ext cx="5752440" cy="134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0C0504-55B1-41F1-957F-6485714655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3930" y="1828937"/>
                <a:ext cx="5788080" cy="1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8754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3538664" cy="4684063"/>
          </a:xfrm>
        </p:spPr>
        <p:txBody>
          <a:bodyPr>
            <a:normAutofit/>
          </a:bodyPr>
          <a:lstStyle/>
          <a:p>
            <a:r>
              <a:rPr lang="en-US" sz="2000" dirty="0"/>
              <a:t>And now, we’ll make use of what we just imported!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We return this </a:t>
            </a:r>
            <a:r>
              <a:rPr lang="en-US" sz="2000" dirty="0" err="1"/>
              <a:t>BlogProvider</a:t>
            </a:r>
            <a:r>
              <a:rPr lang="en-US" sz="2000" dirty="0"/>
              <a:t> component we just made…</a:t>
            </a:r>
          </a:p>
          <a:p>
            <a:pPr lvl="1"/>
            <a:r>
              <a:rPr lang="en-US" sz="1800" dirty="0"/>
              <a:t>Nesting the App component inside of it.</a:t>
            </a:r>
            <a:endParaRPr lang="en-US" sz="2000" dirty="0"/>
          </a:p>
          <a:p>
            <a:r>
              <a:rPr lang="en-US" sz="2000" dirty="0"/>
              <a:t>Does the picture kind of become a little clearer now?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8FC66-5B2B-4013-8FD7-82D29112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659" y="-62577"/>
            <a:ext cx="7601341" cy="66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3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749" y="1636049"/>
            <a:ext cx="873117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Create and Edit are very similar – one creates a brand new blog post, the other alters an existing blog post.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FB9113-0B3E-42BC-987F-F522D52CBBED}"/>
              </a:ext>
            </a:extLst>
          </p:cNvPr>
          <p:cNvGrpSpPr/>
          <p:nvPr/>
        </p:nvGrpSpPr>
        <p:grpSpPr>
          <a:xfrm>
            <a:off x="677119" y="2838272"/>
            <a:ext cx="10966268" cy="3649338"/>
            <a:chOff x="677119" y="2838272"/>
            <a:chExt cx="10966268" cy="36493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CE83A8-B5DF-4307-8A22-C7BF1919D5B5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4FC034-C3A3-4224-95EF-733F3B844870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6E4B8A-261F-4531-8DA0-5507D55F9751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A799BE-BFEE-4742-9FFD-3E3E18A763FF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788854-32F4-4F5E-A87E-7197D7B97C92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A09C6D-DD78-4A58-816E-04DCA69241F3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7EC70E-7C81-46C5-87B5-0D5BC83F077F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6190F4-541E-4B3A-83A4-217A69AC6271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08E9-2E4E-4E65-904E-4326ED1D3DA5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41EEF1-DBF2-4FF7-9AA8-3A86C0126EA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C80CD9-7589-4EAA-8147-3251AEFC7623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00A8B-0482-4E56-B3E1-9DAF20B6EB7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0308E2-03CC-47FD-B409-2DE7AEFB1C6C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17" name="Graphic 16" descr="Pencil with solid fill">
              <a:extLst>
                <a:ext uri="{FF2B5EF4-FFF2-40B4-BE49-F238E27FC236}">
                  <a16:creationId xmlns:a16="http://schemas.microsoft.com/office/drawing/2014/main" id="{87BA3AC2-85A0-4859-8DC4-C7FF7D0B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C5BB3B-EFD4-463A-90EF-B153A1C0A8BA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E5FFBD-70D2-4253-947E-958BFFB177A9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6CFB3D-FCEF-46E8-99F4-BB358A7B1507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1" name="Graphic 20" descr="Garbage with solid fill">
                <a:extLst>
                  <a:ext uri="{FF2B5EF4-FFF2-40B4-BE49-F238E27FC236}">
                    <a16:creationId xmlns:a16="http://schemas.microsoft.com/office/drawing/2014/main" id="{C60DC717-60CC-4351-B7F9-2CA2D3D1C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482DD1-E615-417D-8FC4-B181C755C84E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0AF6BB-09BC-4ABC-B48D-4DA34DD0E27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D48A41-94A1-4D2C-B525-65B254D885D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5" name="Graphic 24" descr="Garbage with solid fill">
                <a:extLst>
                  <a:ext uri="{FF2B5EF4-FFF2-40B4-BE49-F238E27FC236}">
                    <a16:creationId xmlns:a16="http://schemas.microsoft.com/office/drawing/2014/main" id="{DBEF5853-4236-4985-AB46-BF42F556E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980460E-B2C0-42C0-B359-852EDD2A27EA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87A90D0-BE55-466C-91AE-11110B3D9E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4C1F5B-C88C-4448-A449-029B7D9A0B84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9" name="Graphic 28" descr="Garbage with solid fill">
                <a:extLst>
                  <a:ext uri="{FF2B5EF4-FFF2-40B4-BE49-F238E27FC236}">
                    <a16:creationId xmlns:a16="http://schemas.microsoft.com/office/drawing/2014/main" id="{AB53A791-B31F-4E24-A25A-92831E489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2D67762-16CC-46DB-8CE8-565E00ED8225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DD5B18-3441-4550-8523-2C7BDB5C726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3B0213-8BC7-4D30-8D01-DC2D5DE9A6D3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33" name="Graphic 32" descr="Garbage with solid fill">
                <a:extLst>
                  <a:ext uri="{FF2B5EF4-FFF2-40B4-BE49-F238E27FC236}">
                    <a16:creationId xmlns:a16="http://schemas.microsoft.com/office/drawing/2014/main" id="{3AD2AD7A-84E4-45E4-A4D1-EE741F52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B820AB-8E67-4A40-937B-3310A8153DC1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BE308F-B9F3-4847-BCDD-B583E1733E67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15A7A4-5D79-4B2E-8274-A05F2BB3AE6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A09037D-9FB4-49F0-8566-91B2C38297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7C0FCF0-606B-477C-B357-37E778C5C0F0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C555035-4411-4622-AB79-D5094214353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DCC83E-65CC-4C5F-9269-B3A46AC92BF6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7972EBF-9181-4D46-A7CA-7559F1711F28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14EE91B-4CC0-4586-B457-AB46123BEC8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C9B4067-C696-4BCA-8321-B226488441AF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EC06AA1-81DE-4056-96B8-240DE2ACF8CC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E9AFD6-5E0D-476E-98C5-84E7A6721862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47193BE-7E5A-43CA-8AE9-A66F02E02BAF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484BD1D-BA54-469B-A32D-C4CE28CBEC5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49AC37-0155-4F44-8982-75402150A31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FCFE909-34C3-46C2-8D4A-B2DF0CC8012E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1B46259-BDB1-48E3-9B1F-211200718588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6FED270-6E13-4029-9EE4-2B31DDE72FF5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E44695AF-6BAA-414C-B01E-38BE74DB46D0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81BCD0F-ECB3-4FE9-A394-CE2B6B2879D7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0D7B9F-B247-4614-A54F-04F55BBD4ECA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DAE8C74-1342-4665-9ACA-069DF1A4D3F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E417BF8-94B3-496A-900D-F678ED872B75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829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3538664" cy="4684063"/>
          </a:xfrm>
        </p:spPr>
        <p:txBody>
          <a:bodyPr>
            <a:normAutofit/>
          </a:bodyPr>
          <a:lstStyle/>
          <a:p>
            <a:r>
              <a:rPr lang="en-US" sz="2000" dirty="0"/>
              <a:t>App is our “stack navigator”</a:t>
            </a:r>
          </a:p>
          <a:p>
            <a:endParaRPr lang="en-US" sz="2000" dirty="0"/>
          </a:p>
          <a:p>
            <a:r>
              <a:rPr lang="en-US" sz="2000" dirty="0"/>
              <a:t>App is our “normal application”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8FC66-5B2B-4013-8FD7-82D29112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659" y="-62577"/>
            <a:ext cx="7601341" cy="6667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D8428C-908A-4243-BFEB-6AA4AF18B8BD}"/>
                  </a:ext>
                </a:extLst>
              </p14:cNvPr>
              <p14:cNvContentPartPr/>
              <p14:nvPr/>
            </p14:nvContentPartPr>
            <p14:xfrm>
              <a:off x="5845370" y="5019257"/>
              <a:ext cx="3674520" cy="14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D8428C-908A-4243-BFEB-6AA4AF18B8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7730" y="5001257"/>
                <a:ext cx="37101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D6AC21-4865-47B2-B962-5740D18F5952}"/>
                  </a:ext>
                </a:extLst>
              </p14:cNvPr>
              <p14:cNvContentPartPr/>
              <p14:nvPr/>
            </p14:nvContentPartPr>
            <p14:xfrm>
              <a:off x="6129770" y="6028337"/>
              <a:ext cx="675720" cy="1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D6AC21-4865-47B2-B962-5740D18F59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1770" y="6010697"/>
                <a:ext cx="71136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084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3214065" cy="4694971"/>
          </a:xfrm>
        </p:spPr>
        <p:txBody>
          <a:bodyPr>
            <a:normAutofit/>
          </a:bodyPr>
          <a:lstStyle/>
          <a:p>
            <a:r>
              <a:rPr lang="en-US" sz="2000" dirty="0"/>
              <a:t>App is everything encased in the black dashed line.</a:t>
            </a:r>
            <a:endParaRPr lang="en-US" sz="1800" dirty="0"/>
          </a:p>
          <a:p>
            <a:pPr lvl="1"/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4328683" y="3191350"/>
            <a:ext cx="6097049" cy="2801007"/>
            <a:chOff x="1437815" y="2888243"/>
            <a:chExt cx="6097049" cy="2801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3AEB3D9-A0F8-4211-A439-D9089255D1AD}"/>
              </a:ext>
            </a:extLst>
          </p:cNvPr>
          <p:cNvSpPr/>
          <p:nvPr/>
        </p:nvSpPr>
        <p:spPr>
          <a:xfrm>
            <a:off x="7707758" y="1184927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Post </a:t>
            </a:r>
            <a:r>
              <a:rPr lang="en-US" b="1" dirty="0"/>
              <a:t>Provider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9C03-40C0-48D2-9113-4890E829BA21}"/>
              </a:ext>
            </a:extLst>
          </p:cNvPr>
          <p:cNvCxnSpPr>
            <a:stCxn id="8" idx="2"/>
          </p:cNvCxnSpPr>
          <p:nvPr/>
        </p:nvCxnSpPr>
        <p:spPr>
          <a:xfrm flipH="1">
            <a:off x="9066745" y="1979510"/>
            <a:ext cx="1" cy="1211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EB53E2-A95B-4047-80A3-AA3EC13B18E7}"/>
              </a:ext>
            </a:extLst>
          </p:cNvPr>
          <p:cNvSpPr/>
          <p:nvPr/>
        </p:nvSpPr>
        <p:spPr>
          <a:xfrm>
            <a:off x="3638681" y="2812568"/>
            <a:ext cx="7403487" cy="3544089"/>
          </a:xfrm>
          <a:prstGeom prst="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822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3538664" cy="4684063"/>
          </a:xfrm>
        </p:spPr>
        <p:txBody>
          <a:bodyPr>
            <a:normAutofit/>
          </a:bodyPr>
          <a:lstStyle/>
          <a:p>
            <a:r>
              <a:rPr lang="en-US" sz="2000" dirty="0" err="1"/>
              <a:t>BlogProvider</a:t>
            </a:r>
            <a:r>
              <a:rPr lang="en-US" sz="2000" dirty="0"/>
              <a:t> is another custom component that we just made…</a:t>
            </a:r>
          </a:p>
          <a:p>
            <a:endParaRPr lang="en-US" sz="2000" dirty="0"/>
          </a:p>
          <a:p>
            <a:r>
              <a:rPr lang="en-US" sz="2000" dirty="0"/>
              <a:t>That has App nested inside of it…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8FC66-5B2B-4013-8FD7-82D29112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659" y="-62577"/>
            <a:ext cx="7601341" cy="6667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99255F-7881-4730-9B1C-5EC556E32BD5}"/>
                  </a:ext>
                </a:extLst>
              </p14:cNvPr>
              <p14:cNvContentPartPr/>
              <p14:nvPr/>
            </p14:nvContentPartPr>
            <p14:xfrm>
              <a:off x="6450890" y="5751137"/>
              <a:ext cx="1280160" cy="2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99255F-7881-4730-9B1C-5EC556E32B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3250" y="5733137"/>
                <a:ext cx="13158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6C0BA5-A5DA-4EE7-9A11-CE1FA9240C4A}"/>
                  </a:ext>
                </a:extLst>
              </p14:cNvPr>
              <p14:cNvContentPartPr/>
              <p14:nvPr/>
            </p14:nvContentPartPr>
            <p14:xfrm>
              <a:off x="1153850" y="2465417"/>
              <a:ext cx="1336680" cy="88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6C0BA5-A5DA-4EE7-9A11-CE1FA9240C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6210" y="2447777"/>
                <a:ext cx="1372320" cy="1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0801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2" y="2070950"/>
            <a:ext cx="3538664" cy="4684063"/>
          </a:xfrm>
        </p:spPr>
        <p:txBody>
          <a:bodyPr>
            <a:normAutofit/>
          </a:bodyPr>
          <a:lstStyle/>
          <a:p>
            <a:r>
              <a:rPr lang="en-US" sz="2000" dirty="0"/>
              <a:t>That will be able to ACCESS that App, via this children argument.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25094-8250-4D9E-BB54-4719EF4D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84" y="1492769"/>
            <a:ext cx="5569236" cy="27877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2E88E5-8C1C-45AB-AF08-7759D9DE3D8F}"/>
                  </a:ext>
                </a:extLst>
              </p14:cNvPr>
              <p14:cNvContentPartPr/>
              <p14:nvPr/>
            </p14:nvContentPartPr>
            <p14:xfrm>
              <a:off x="9011570" y="3120977"/>
              <a:ext cx="798480" cy="2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2E88E5-8C1C-45AB-AF08-7759D9DE3D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3570" y="3103337"/>
                <a:ext cx="83412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92B94C-E1E7-4F75-9140-A79CBA14C254}"/>
                  </a:ext>
                </a:extLst>
              </p14:cNvPr>
              <p14:cNvContentPartPr/>
              <p14:nvPr/>
            </p14:nvContentPartPr>
            <p14:xfrm>
              <a:off x="7434770" y="3631817"/>
              <a:ext cx="950760" cy="20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92B94C-E1E7-4F75-9140-A79CBA14C2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7130" y="3614177"/>
                <a:ext cx="98640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032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1712134"/>
            <a:ext cx="3214065" cy="4694971"/>
          </a:xfrm>
        </p:spPr>
        <p:txBody>
          <a:bodyPr>
            <a:normAutofit/>
          </a:bodyPr>
          <a:lstStyle/>
          <a:p>
            <a:r>
              <a:rPr lang="en-US" sz="2000" dirty="0"/>
              <a:t>i.e., it’s this wrapper part out here! It’s going to include everything!</a:t>
            </a:r>
          </a:p>
          <a:p>
            <a:endParaRPr lang="en-US" sz="2000" dirty="0"/>
          </a:p>
          <a:p>
            <a:r>
              <a:rPr lang="en-US" sz="2000" dirty="0"/>
              <a:t>App is going to be the “child” of Provider!</a:t>
            </a:r>
            <a:endParaRPr lang="en-US" sz="1800" dirty="0"/>
          </a:p>
          <a:p>
            <a:pPr lvl="1"/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C7998-3D2D-419D-BFBE-6E8C10CE47E1}"/>
              </a:ext>
            </a:extLst>
          </p:cNvPr>
          <p:cNvGrpSpPr/>
          <p:nvPr/>
        </p:nvGrpSpPr>
        <p:grpSpPr>
          <a:xfrm>
            <a:off x="4328683" y="3191350"/>
            <a:ext cx="6097049" cy="2801007"/>
            <a:chOff x="1437815" y="2888243"/>
            <a:chExt cx="6097049" cy="2801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3CA414-07AE-4ABA-9C16-BA540178E37E}"/>
                </a:ext>
              </a:extLst>
            </p:cNvPr>
            <p:cNvSpPr/>
            <p:nvPr/>
          </p:nvSpPr>
          <p:spPr>
            <a:xfrm>
              <a:off x="4816889" y="2888243"/>
              <a:ext cx="2717975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React Navigation Stack Navigator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697E5D-5B5C-4D87-8EBC-52CD73A5D966}"/>
                </a:ext>
              </a:extLst>
            </p:cNvPr>
            <p:cNvSpPr/>
            <p:nvPr/>
          </p:nvSpPr>
          <p:spPr>
            <a:xfrm>
              <a:off x="1437815" y="4894667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endParaRPr lang="en-US" dirty="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FC74999-50C8-4CBC-B767-04BE77FD64A3}"/>
                </a:ext>
              </a:extLst>
            </p:cNvPr>
            <p:cNvCxnSpPr>
              <a:stCxn id="4" idx="2"/>
              <a:endCxn id="74" idx="0"/>
            </p:cNvCxnSpPr>
            <p:nvPr/>
          </p:nvCxnSpPr>
          <p:spPr>
            <a:xfrm rot="5400000">
              <a:off x="3759288" y="2478077"/>
              <a:ext cx="1211841" cy="362133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3AEB3D9-A0F8-4211-A439-D9089255D1AD}"/>
              </a:ext>
            </a:extLst>
          </p:cNvPr>
          <p:cNvSpPr/>
          <p:nvPr/>
        </p:nvSpPr>
        <p:spPr>
          <a:xfrm>
            <a:off x="7707758" y="1184927"/>
            <a:ext cx="2717975" cy="794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Post </a:t>
            </a:r>
            <a:r>
              <a:rPr lang="en-US" b="1" dirty="0"/>
              <a:t>Provider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B19C03-40C0-48D2-9113-4890E829BA21}"/>
              </a:ext>
            </a:extLst>
          </p:cNvPr>
          <p:cNvCxnSpPr>
            <a:stCxn id="8" idx="2"/>
          </p:cNvCxnSpPr>
          <p:nvPr/>
        </p:nvCxnSpPr>
        <p:spPr>
          <a:xfrm flipH="1">
            <a:off x="9066745" y="1979510"/>
            <a:ext cx="1" cy="12118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2EB53E2-A95B-4047-80A3-AA3EC13B18E7}"/>
              </a:ext>
            </a:extLst>
          </p:cNvPr>
          <p:cNvSpPr/>
          <p:nvPr/>
        </p:nvSpPr>
        <p:spPr>
          <a:xfrm>
            <a:off x="3638681" y="2812568"/>
            <a:ext cx="7403487" cy="3544089"/>
          </a:xfrm>
          <a:prstGeom prst="rect">
            <a:avLst/>
          </a:prstGeom>
          <a:noFill/>
          <a:ln w="4127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4F1DC-3B07-417C-8943-B92ECDB49085}"/>
              </a:ext>
            </a:extLst>
          </p:cNvPr>
          <p:cNvSpPr/>
          <p:nvPr/>
        </p:nvSpPr>
        <p:spPr>
          <a:xfrm>
            <a:off x="3462108" y="1103586"/>
            <a:ext cx="8204375" cy="536068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62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23" y="3734851"/>
            <a:ext cx="9255411" cy="4694971"/>
          </a:xfrm>
        </p:spPr>
        <p:txBody>
          <a:bodyPr>
            <a:normAutofit/>
          </a:bodyPr>
          <a:lstStyle/>
          <a:p>
            <a:r>
              <a:rPr lang="en-US" sz="2000" dirty="0"/>
              <a:t>So in this current app, inside of </a:t>
            </a:r>
            <a:r>
              <a:rPr lang="en-US" sz="2000" dirty="0" err="1"/>
              <a:t>BlogProvider</a:t>
            </a:r>
            <a:r>
              <a:rPr lang="en-US" sz="2000" dirty="0"/>
              <a:t>, you could think of {children} as BEING App!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EC708B-5DCB-4E11-860C-8B959035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57" y="588028"/>
            <a:ext cx="8750750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645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7" y="1861908"/>
            <a:ext cx="6234738" cy="4694971"/>
          </a:xfrm>
        </p:spPr>
        <p:txBody>
          <a:bodyPr>
            <a:normAutofit/>
          </a:bodyPr>
          <a:lstStyle/>
          <a:p>
            <a:r>
              <a:rPr lang="en-US" sz="2000" dirty="0"/>
              <a:t>And like so many software engineering things…</a:t>
            </a:r>
          </a:p>
          <a:p>
            <a:endParaRPr lang="en-US" sz="2000" dirty="0"/>
          </a:p>
          <a:p>
            <a:r>
              <a:rPr lang="en-US" sz="2000" dirty="0"/>
              <a:t>None of that actually CHANGED our output at all!</a:t>
            </a:r>
          </a:p>
          <a:p>
            <a:endParaRPr lang="en-US" sz="2000" dirty="0"/>
          </a:p>
          <a:p>
            <a:r>
              <a:rPr lang="en-US" sz="2000" dirty="0"/>
              <a:t>But it’s going to set us up for success in passing data directly down into nested components down the line!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A4CED-215E-493C-BC68-2FD20615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309" y="0"/>
            <a:ext cx="3983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54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 New Plan</a:t>
            </a:r>
          </a:p>
          <a:p>
            <a:r>
              <a:rPr lang="en-US" sz="2200" dirty="0"/>
              <a:t>Issues with Data</a:t>
            </a:r>
          </a:p>
          <a:p>
            <a:r>
              <a:rPr lang="en-US" sz="2200" dirty="0"/>
              <a:t>Getting Started with Providers and Context</a:t>
            </a:r>
          </a:p>
          <a:p>
            <a:r>
              <a:rPr lang="en-US" sz="2200" dirty="0"/>
              <a:t>Moving Data With Context</a:t>
            </a:r>
          </a:p>
          <a:p>
            <a:r>
              <a:rPr lang="en-US" sz="2200" dirty="0"/>
              <a:t>Styling it up!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19123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7" y="1861908"/>
            <a:ext cx="3746845" cy="4694971"/>
          </a:xfrm>
        </p:spPr>
        <p:txBody>
          <a:bodyPr>
            <a:normAutofit/>
          </a:bodyPr>
          <a:lstStyle/>
          <a:p>
            <a:r>
              <a:rPr lang="en-US" sz="2000" dirty="0"/>
              <a:t>OK, hopefully *some* things are feeling a *little* clearer.</a:t>
            </a:r>
          </a:p>
          <a:p>
            <a:r>
              <a:rPr lang="en-US" sz="2000" dirty="0"/>
              <a:t>But there’s still absolutely a lot of mystery at play.</a:t>
            </a:r>
          </a:p>
          <a:p>
            <a:r>
              <a:rPr lang="en-US" sz="2000" dirty="0"/>
              <a:t>What is / how do we use this </a:t>
            </a:r>
            <a:r>
              <a:rPr lang="en-US" sz="2000" dirty="0" err="1"/>
              <a:t>BlogContext</a:t>
            </a:r>
            <a:r>
              <a:rPr lang="en-US" sz="2000" dirty="0"/>
              <a:t> thing?</a:t>
            </a:r>
          </a:p>
          <a:p>
            <a:r>
              <a:rPr lang="en-US" sz="2000" dirty="0"/>
              <a:t>What does this </a:t>
            </a:r>
            <a:r>
              <a:rPr lang="en-US" sz="2000" dirty="0" err="1"/>
              <a:t>BlogContext.Provider</a:t>
            </a:r>
            <a:r>
              <a:rPr lang="en-US" sz="2000" dirty="0"/>
              <a:t> mean?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DD77C-FB13-475C-B8B5-6B1009E4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811" y="1861908"/>
            <a:ext cx="6020109" cy="276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81D287-8D75-4CBC-81A1-F248A9CEBCCD}"/>
                  </a:ext>
                </a:extLst>
              </p14:cNvPr>
              <p14:cNvContentPartPr/>
              <p14:nvPr/>
            </p14:nvContentPartPr>
            <p14:xfrm>
              <a:off x="1141250" y="4344617"/>
              <a:ext cx="1631880" cy="2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81D287-8D75-4CBC-81A1-F248A9CEBC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3250" y="4326617"/>
                <a:ext cx="16675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6BC70B-1080-40FC-B528-5F3686DBEB1C}"/>
                  </a:ext>
                </a:extLst>
              </p14:cNvPr>
              <p14:cNvContentPartPr/>
              <p14:nvPr/>
            </p14:nvContentPartPr>
            <p14:xfrm>
              <a:off x="1103090" y="4760777"/>
              <a:ext cx="169380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6BC70B-1080-40FC-B528-5F3686DBEB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5450" y="4742777"/>
                <a:ext cx="1729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9DBCB0-688D-4F05-AEAD-CD2013CB9440}"/>
                  </a:ext>
                </a:extLst>
              </p14:cNvPr>
              <p14:cNvContentPartPr/>
              <p14:nvPr/>
            </p14:nvContentPartPr>
            <p14:xfrm>
              <a:off x="6185930" y="3011537"/>
              <a:ext cx="1653480" cy="2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9DBCB0-688D-4F05-AEAD-CD2013CB94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8290" y="2993537"/>
                <a:ext cx="16891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4AF4A5A-FD83-40A7-9468-454AC4653B46}"/>
                  </a:ext>
                </a:extLst>
              </p14:cNvPr>
              <p14:cNvContentPartPr/>
              <p14:nvPr/>
            </p14:nvContentPartPr>
            <p14:xfrm>
              <a:off x="1242410" y="5183417"/>
              <a:ext cx="10587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4AF4A5A-FD83-40A7-9468-454AC4653B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33410" y="5174417"/>
                <a:ext cx="1076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93D8204-B7A7-411F-8478-0B9C07839D11}"/>
                  </a:ext>
                </a:extLst>
              </p14:cNvPr>
              <p14:cNvContentPartPr/>
              <p14:nvPr/>
            </p14:nvContentPartPr>
            <p14:xfrm>
              <a:off x="895010" y="5594537"/>
              <a:ext cx="2057040" cy="11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93D8204-B7A7-411F-8478-0B9C07839D1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70" y="5585897"/>
                <a:ext cx="20746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AEEE31E-1061-4557-B0E6-9D9E8F15600D}"/>
                  </a:ext>
                </a:extLst>
              </p14:cNvPr>
              <p14:cNvContentPartPr/>
              <p14:nvPr/>
            </p14:nvContentPartPr>
            <p14:xfrm>
              <a:off x="7422530" y="3777257"/>
              <a:ext cx="205668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AEEE31E-1061-4557-B0E6-9D9E8F1560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13530" y="3768257"/>
                <a:ext cx="20743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71162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7" y="1861908"/>
            <a:ext cx="4213504" cy="4694971"/>
          </a:xfrm>
        </p:spPr>
        <p:txBody>
          <a:bodyPr>
            <a:normAutofit/>
          </a:bodyPr>
          <a:lstStyle/>
          <a:p>
            <a:r>
              <a:rPr lang="en-US" sz="2000" dirty="0"/>
              <a:t>So, first of all, this </a:t>
            </a:r>
            <a:r>
              <a:rPr lang="en-US" sz="2000" dirty="0" err="1"/>
              <a:t>BlogContext</a:t>
            </a:r>
            <a:r>
              <a:rPr lang="en-US" sz="2000" dirty="0"/>
              <a:t> is a Context Object.</a:t>
            </a:r>
          </a:p>
          <a:p>
            <a:endParaRPr lang="en-US" sz="2000" dirty="0"/>
          </a:p>
          <a:p>
            <a:r>
              <a:rPr lang="en-US" sz="2000" dirty="0"/>
              <a:t>We get Context Objects when we invoke that </a:t>
            </a:r>
            <a:r>
              <a:rPr lang="en-US" sz="2000" dirty="0" err="1"/>
              <a:t>React.createContext</a:t>
            </a:r>
            <a:r>
              <a:rPr lang="en-US" sz="2000" dirty="0"/>
              <a:t>() function.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DD77C-FB13-475C-B8B5-6B1009E4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811" y="1861908"/>
            <a:ext cx="6020109" cy="276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9DBCB0-688D-4F05-AEAD-CD2013CB9440}"/>
                  </a:ext>
                </a:extLst>
              </p14:cNvPr>
              <p14:cNvContentPartPr/>
              <p14:nvPr/>
            </p14:nvContentPartPr>
            <p14:xfrm>
              <a:off x="6185930" y="3011537"/>
              <a:ext cx="1653480" cy="2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9DBCB0-688D-4F05-AEAD-CD2013CB94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7930" y="2993537"/>
                <a:ext cx="16891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90777B-87EF-457E-BFC4-726EE1A309A6}"/>
                  </a:ext>
                </a:extLst>
              </p14:cNvPr>
              <p14:cNvContentPartPr/>
              <p14:nvPr/>
            </p14:nvContentPartPr>
            <p14:xfrm>
              <a:off x="1027850" y="4363697"/>
              <a:ext cx="2216160" cy="2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90777B-87EF-457E-BFC4-726EE1A309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8850" y="4354697"/>
                <a:ext cx="2233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BE98DA-5638-404A-A668-E59EA7613DC4}"/>
                  </a:ext>
                </a:extLst>
              </p14:cNvPr>
              <p14:cNvContentPartPr/>
              <p14:nvPr/>
            </p14:nvContentPartPr>
            <p14:xfrm>
              <a:off x="8343050" y="3013337"/>
              <a:ext cx="2106000" cy="4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BE98DA-5638-404A-A668-E59EA7613D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34050" y="3004337"/>
                <a:ext cx="21236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E8019EC-14DA-4AC6-8ED1-9B1271DA7D74}"/>
                  </a:ext>
                </a:extLst>
              </p14:cNvPr>
              <p14:cNvContentPartPr/>
              <p14:nvPr/>
            </p14:nvContentPartPr>
            <p14:xfrm>
              <a:off x="1172210" y="2648297"/>
              <a:ext cx="1986480" cy="7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E8019EC-14DA-4AC6-8ED1-9B1271DA7D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4210" y="2630297"/>
                <a:ext cx="2022120" cy="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335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748" y="1636049"/>
            <a:ext cx="10058399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Maybe some of you have heard of CRUD before?</a:t>
            </a:r>
          </a:p>
          <a:p>
            <a:pPr lvl="1"/>
            <a:r>
              <a:rPr lang="en-US" sz="1800" dirty="0"/>
              <a:t>Create, Read, Update, Delete?</a:t>
            </a:r>
          </a:p>
          <a:p>
            <a:pPr lvl="1"/>
            <a:r>
              <a:rPr lang="en-US" sz="1800" dirty="0"/>
              <a:t>Common way of dealing with data, this app highlights all of that front and center!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FB9113-0B3E-42BC-987F-F522D52CBBED}"/>
              </a:ext>
            </a:extLst>
          </p:cNvPr>
          <p:cNvGrpSpPr/>
          <p:nvPr/>
        </p:nvGrpSpPr>
        <p:grpSpPr>
          <a:xfrm>
            <a:off x="677119" y="2838272"/>
            <a:ext cx="10966268" cy="3649338"/>
            <a:chOff x="677119" y="2838272"/>
            <a:chExt cx="10966268" cy="36493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CE83A8-B5DF-4307-8A22-C7BF1919D5B5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4FC034-C3A3-4224-95EF-733F3B844870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6E4B8A-261F-4531-8DA0-5507D55F9751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A799BE-BFEE-4742-9FFD-3E3E18A763FF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788854-32F4-4F5E-A87E-7197D7B97C92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A09C6D-DD78-4A58-816E-04DCA69241F3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7EC70E-7C81-46C5-87B5-0D5BC83F077F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6190F4-541E-4B3A-83A4-217A69AC6271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1C08E9-2E4E-4E65-904E-4326ED1D3DA5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41EEF1-DBF2-4FF7-9AA8-3A86C0126EA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C80CD9-7589-4EAA-8147-3251AEFC7623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00A8B-0482-4E56-B3E1-9DAF20B6EB7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0308E2-03CC-47FD-B409-2DE7AEFB1C6C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17" name="Graphic 16" descr="Pencil with solid fill">
              <a:extLst>
                <a:ext uri="{FF2B5EF4-FFF2-40B4-BE49-F238E27FC236}">
                  <a16:creationId xmlns:a16="http://schemas.microsoft.com/office/drawing/2014/main" id="{87BA3AC2-85A0-4859-8DC4-C7FF7D0B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C5BB3B-EFD4-463A-90EF-B153A1C0A8BA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AE5FFBD-70D2-4253-947E-958BFFB177A9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6CFB3D-FCEF-46E8-99F4-BB358A7B1507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1" name="Graphic 20" descr="Garbage with solid fill">
                <a:extLst>
                  <a:ext uri="{FF2B5EF4-FFF2-40B4-BE49-F238E27FC236}">
                    <a16:creationId xmlns:a16="http://schemas.microsoft.com/office/drawing/2014/main" id="{C60DC717-60CC-4351-B7F9-2CA2D3D1C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482DD1-E615-417D-8FC4-B181C755C84E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0AF6BB-09BC-4ABC-B48D-4DA34DD0E27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D48A41-94A1-4D2C-B525-65B254D885D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5" name="Graphic 24" descr="Garbage with solid fill">
                <a:extLst>
                  <a:ext uri="{FF2B5EF4-FFF2-40B4-BE49-F238E27FC236}">
                    <a16:creationId xmlns:a16="http://schemas.microsoft.com/office/drawing/2014/main" id="{DBEF5853-4236-4985-AB46-BF42F556E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980460E-B2C0-42C0-B359-852EDD2A27EA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87A90D0-BE55-466C-91AE-11110B3D9E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4C1F5B-C88C-4448-A449-029B7D9A0B84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29" name="Graphic 28" descr="Garbage with solid fill">
                <a:extLst>
                  <a:ext uri="{FF2B5EF4-FFF2-40B4-BE49-F238E27FC236}">
                    <a16:creationId xmlns:a16="http://schemas.microsoft.com/office/drawing/2014/main" id="{AB53A791-B31F-4E24-A25A-92831E489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2D67762-16CC-46DB-8CE8-565E00ED8225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DD5B18-3441-4550-8523-2C7BDB5C726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3B0213-8BC7-4D30-8D01-DC2D5DE9A6D3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33" name="Graphic 32" descr="Garbage with solid fill">
                <a:extLst>
                  <a:ext uri="{FF2B5EF4-FFF2-40B4-BE49-F238E27FC236}">
                    <a16:creationId xmlns:a16="http://schemas.microsoft.com/office/drawing/2014/main" id="{3AD2AD7A-84E4-45E4-A4D1-EE741F52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B820AB-8E67-4A40-937B-3310A8153DC1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0BE308F-B9F3-4847-BCDD-B583E1733E67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15A7A4-5D79-4B2E-8274-A05F2BB3AE6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A09037D-9FB4-49F0-8566-91B2C38297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7C0FCF0-606B-477C-B357-37E778C5C0F0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C555035-4411-4622-AB79-D5094214353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DCC83E-65CC-4C5F-9269-B3A46AC92BF6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7972EBF-9181-4D46-A7CA-7559F1711F28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14EE91B-4CC0-4586-B457-AB46123BEC8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C9B4067-C696-4BCA-8321-B226488441AF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EC06AA1-81DE-4056-96B8-240DE2ACF8CC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E9AFD6-5E0D-476E-98C5-84E7A6721862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47193BE-7E5A-43CA-8AE9-A66F02E02BAF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484BD1D-BA54-469B-A32D-C4CE28CBEC5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249AC37-0155-4F44-8982-75402150A31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FCFE909-34C3-46C2-8D4A-B2DF0CC8012E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1B46259-BDB1-48E3-9B1F-211200718588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6FED270-6E13-4029-9EE4-2B31DDE72FF5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E44695AF-6BAA-414C-B01E-38BE74DB46D0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81BCD0F-ECB3-4FE9-A394-CE2B6B2879D7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0D7B9F-B247-4614-A54F-04F55BBD4ECA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DAE8C74-1342-4665-9ACA-069DF1A4D3F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E417BF8-94B3-496A-900D-F678ED872B75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0467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7" y="1861908"/>
            <a:ext cx="4213504" cy="4694971"/>
          </a:xfrm>
        </p:spPr>
        <p:txBody>
          <a:bodyPr>
            <a:normAutofit/>
          </a:bodyPr>
          <a:lstStyle/>
          <a:p>
            <a:r>
              <a:rPr lang="en-US" sz="2000" dirty="0"/>
              <a:t>As we know, Objects can store many properties inside of them.</a:t>
            </a:r>
          </a:p>
          <a:p>
            <a:endParaRPr lang="en-US" sz="2000" dirty="0"/>
          </a:p>
          <a:p>
            <a:r>
              <a:rPr lang="en-US" sz="2000" dirty="0"/>
              <a:t>Context Objects are no exception.</a:t>
            </a:r>
          </a:p>
          <a:p>
            <a:endParaRPr lang="en-US" sz="2000" dirty="0"/>
          </a:p>
          <a:p>
            <a:r>
              <a:rPr lang="en-US" sz="2000" dirty="0"/>
              <a:t>One of the “things” inside of a Context Object is this .Provider property.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DD77C-FB13-475C-B8B5-6B1009E4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811" y="1861908"/>
            <a:ext cx="6020109" cy="276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921AC4-356C-400E-B6DC-C51C7EDBE0C1}"/>
                  </a:ext>
                </a:extLst>
              </p14:cNvPr>
              <p14:cNvContentPartPr/>
              <p14:nvPr/>
            </p14:nvContentPartPr>
            <p14:xfrm>
              <a:off x="3384050" y="5290697"/>
              <a:ext cx="1008000" cy="71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921AC4-356C-400E-B6DC-C51C7EDBE0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6410" y="5272697"/>
                <a:ext cx="10436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D7E1E9-B4F3-4991-9335-CEA204C18DCE}"/>
                  </a:ext>
                </a:extLst>
              </p14:cNvPr>
              <p14:cNvContentPartPr/>
              <p14:nvPr/>
            </p14:nvContentPartPr>
            <p14:xfrm>
              <a:off x="996170" y="5763737"/>
              <a:ext cx="73620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D7E1E9-B4F3-4991-9335-CEA204C18D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530" y="5745737"/>
                <a:ext cx="771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FC77366-0D4E-447B-A1B8-1F45CDFC1DC9}"/>
                  </a:ext>
                </a:extLst>
              </p14:cNvPr>
              <p14:cNvContentPartPr/>
              <p14:nvPr/>
            </p14:nvContentPartPr>
            <p14:xfrm>
              <a:off x="8608010" y="3776897"/>
              <a:ext cx="930240" cy="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FC77366-0D4E-447B-A1B8-1F45CDFC1D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0010" y="3759257"/>
                <a:ext cx="965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3D20D8-D1D5-4150-83F1-62FE9910D33A}"/>
                  </a:ext>
                </a:extLst>
              </p14:cNvPr>
              <p14:cNvContentPartPr/>
              <p14:nvPr/>
            </p14:nvContentPartPr>
            <p14:xfrm>
              <a:off x="7933010" y="4319417"/>
              <a:ext cx="932040" cy="19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3D20D8-D1D5-4150-83F1-62FE9910D3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15010" y="4301417"/>
                <a:ext cx="967680" cy="5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1197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7" y="1861908"/>
            <a:ext cx="4213504" cy="4694971"/>
          </a:xfrm>
        </p:spPr>
        <p:txBody>
          <a:bodyPr>
            <a:normAutofit/>
          </a:bodyPr>
          <a:lstStyle/>
          <a:p>
            <a:r>
              <a:rPr lang="en-US" sz="2000" dirty="0"/>
              <a:t>The Provider is essentially going to be become this font of knowledge.</a:t>
            </a:r>
          </a:p>
          <a:p>
            <a:endParaRPr lang="en-US" sz="2000" dirty="0"/>
          </a:p>
          <a:p>
            <a:r>
              <a:rPr lang="en-US" sz="2000" dirty="0"/>
              <a:t>We are going to provide it with information that we want it to store.</a:t>
            </a:r>
          </a:p>
          <a:p>
            <a:endParaRPr lang="en-US" sz="2000" dirty="0"/>
          </a:p>
          <a:p>
            <a:r>
              <a:rPr lang="en-US" sz="2000" dirty="0"/>
              <a:t>And in turn, it will provide that information to all of the other components of our app.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DD77C-FB13-475C-B8B5-6B1009E4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811" y="1861908"/>
            <a:ext cx="6020109" cy="276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FC77366-0D4E-447B-A1B8-1F45CDFC1DC9}"/>
                  </a:ext>
                </a:extLst>
              </p14:cNvPr>
              <p14:cNvContentPartPr/>
              <p14:nvPr/>
            </p14:nvContentPartPr>
            <p14:xfrm>
              <a:off x="8608010" y="3776897"/>
              <a:ext cx="930240" cy="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FC77366-0D4E-447B-A1B8-1F45CDFC1D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0010" y="3757897"/>
                <a:ext cx="965880" cy="44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3D20D8-D1D5-4150-83F1-62FE9910D33A}"/>
                  </a:ext>
                </a:extLst>
              </p14:cNvPr>
              <p14:cNvContentPartPr/>
              <p14:nvPr/>
            </p14:nvContentPartPr>
            <p14:xfrm>
              <a:off x="7933010" y="4319417"/>
              <a:ext cx="932040" cy="19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3D20D8-D1D5-4150-83F1-62FE9910D3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15010" y="4301417"/>
                <a:ext cx="967680" cy="5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590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7" y="1861908"/>
            <a:ext cx="4213504" cy="469497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Let’s kind of see it in action!</a:t>
            </a:r>
          </a:p>
          <a:p>
            <a:endParaRPr lang="en-US" sz="2000" dirty="0"/>
          </a:p>
          <a:p>
            <a:r>
              <a:rPr lang="en-US" sz="2000" dirty="0"/>
              <a:t>We just gave that </a:t>
            </a:r>
            <a:r>
              <a:rPr lang="en-US" sz="2000" dirty="0" err="1"/>
              <a:t>BlogContext.Provider</a:t>
            </a:r>
            <a:r>
              <a:rPr lang="en-US" sz="2000" dirty="0"/>
              <a:t> component a prop!</a:t>
            </a:r>
          </a:p>
          <a:p>
            <a:pPr lvl="1"/>
            <a:r>
              <a:rPr lang="en-US" sz="1800" dirty="0"/>
              <a:t>Its name is value!</a:t>
            </a:r>
          </a:p>
          <a:p>
            <a:pPr lvl="2"/>
            <a:r>
              <a:rPr lang="en-US" sz="1700" dirty="0"/>
              <a:t>That is important! The prop needs to be called value.</a:t>
            </a:r>
          </a:p>
          <a:p>
            <a:pPr lvl="1"/>
            <a:r>
              <a:rPr lang="en-US" sz="1800" dirty="0"/>
              <a:t>Its value is 5!</a:t>
            </a:r>
          </a:p>
          <a:p>
            <a:pPr lvl="2"/>
            <a:r>
              <a:rPr lang="en-US" sz="1700" dirty="0"/>
              <a:t>This is less important. Picked arbitrarily!</a:t>
            </a:r>
          </a:p>
          <a:p>
            <a:endParaRPr lang="en-US" sz="2000" dirty="0"/>
          </a:p>
          <a:p>
            <a:r>
              <a:rPr lang="en-US" sz="2000" dirty="0"/>
              <a:t>This is now a piece of information we’re providing the provider.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0E570-3BCE-4D49-8A44-0A2B2EB06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079" y="2079114"/>
            <a:ext cx="6020109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686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7" y="1861908"/>
            <a:ext cx="2554972" cy="469497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And again…</a:t>
            </a:r>
          </a:p>
          <a:p>
            <a:endParaRPr lang="en-US" sz="2000" dirty="0"/>
          </a:p>
          <a:p>
            <a:r>
              <a:rPr lang="en-US" sz="2000" dirty="0"/>
              <a:t>The idea is that we want the provider to able to PROVIDE information like this…</a:t>
            </a:r>
          </a:p>
          <a:p>
            <a:endParaRPr lang="en-US" sz="2000" dirty="0"/>
          </a:p>
          <a:p>
            <a:r>
              <a:rPr lang="en-US" sz="2000" dirty="0"/>
              <a:t>Directly down to deeply nested children.</a:t>
            </a:r>
            <a:endParaRPr lang="en-US" sz="1800" dirty="0"/>
          </a:p>
          <a:p>
            <a:pPr lvl="1"/>
            <a:endParaRPr lang="en-US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8041E8-E959-44C2-8C5D-BD6594739C08}"/>
              </a:ext>
            </a:extLst>
          </p:cNvPr>
          <p:cNvGrpSpPr/>
          <p:nvPr/>
        </p:nvGrpSpPr>
        <p:grpSpPr>
          <a:xfrm>
            <a:off x="3573648" y="0"/>
            <a:ext cx="8563170" cy="5067032"/>
            <a:chOff x="2398984" y="642594"/>
            <a:chExt cx="9687385" cy="58395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79F164-EB87-4016-BDF0-DBA78D44AC0F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4807430"/>
              <a:chOff x="1437815" y="881820"/>
              <a:chExt cx="9687385" cy="480743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4F92726-3576-445C-8D3F-80B9DE726922}"/>
                  </a:ext>
                </a:extLst>
              </p:cNvPr>
              <p:cNvSpPr/>
              <p:nvPr/>
            </p:nvSpPr>
            <p:spPr>
              <a:xfrm>
                <a:off x="4816889" y="2888243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React Navigation Stack Navigator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36D4CD-8D8C-4C78-AAA2-E1D19D65B741}"/>
                  </a:ext>
                </a:extLst>
              </p:cNvPr>
              <p:cNvSpPr/>
              <p:nvPr/>
            </p:nvSpPr>
            <p:spPr>
              <a:xfrm>
                <a:off x="1437815" y="4894667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IndexScreen</a:t>
                </a:r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DE1349-1E9F-45F7-9400-BF1450A9A925}"/>
                  </a:ext>
                </a:extLst>
              </p:cNvPr>
              <p:cNvSpPr/>
              <p:nvPr/>
            </p:nvSpPr>
            <p:spPr>
              <a:xfrm>
                <a:off x="3942430" y="4894666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ShowScreen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B35AB5-D2B5-491D-B532-C578CCD0E989}"/>
                  </a:ext>
                </a:extLst>
              </p:cNvPr>
              <p:cNvSpPr/>
              <p:nvPr/>
            </p:nvSpPr>
            <p:spPr>
              <a:xfrm>
                <a:off x="6347195" y="4894665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CreateScreen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42D1C1-D423-4034-82CD-E62B436E4591}"/>
                  </a:ext>
                </a:extLst>
              </p:cNvPr>
              <p:cNvSpPr/>
              <p:nvPr/>
            </p:nvSpPr>
            <p:spPr>
              <a:xfrm>
                <a:off x="8891753" y="489466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EditScreen</a:t>
                </a:r>
                <a:endParaRPr lang="en-US" dirty="0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82B4C26F-20CB-4081-9DC3-939896441A1E}"/>
                  </a:ext>
                </a:extLst>
              </p:cNvPr>
              <p:cNvCxnSpPr>
                <a:stCxn id="11" idx="2"/>
                <a:endCxn id="12" idx="0"/>
              </p:cNvCxnSpPr>
              <p:nvPr/>
            </p:nvCxnSpPr>
            <p:spPr>
              <a:xfrm rot="5400000">
                <a:off x="3759288" y="2478077"/>
                <a:ext cx="1211841" cy="3621338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7B2DD6F6-71A7-4A68-A963-F1CDA29CB3C0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>
              <a:xfrm rot="5400000">
                <a:off x="5011596" y="3730385"/>
                <a:ext cx="1211840" cy="111672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920235CF-5D64-4C5B-B4B1-A7D9B19E5249}"/>
                  </a:ext>
                </a:extLst>
              </p:cNvPr>
              <p:cNvCxnSpPr>
                <a:cxnSpLocks/>
                <a:stCxn id="11" idx="2"/>
                <a:endCxn id="14" idx="0"/>
              </p:cNvCxnSpPr>
              <p:nvPr/>
            </p:nvCxnSpPr>
            <p:spPr>
              <a:xfrm rot="16200000" flipH="1">
                <a:off x="6213979" y="3644724"/>
                <a:ext cx="1211839" cy="128804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B47DC7A2-50DC-491C-A858-33A243F9DDE5}"/>
                  </a:ext>
                </a:extLst>
              </p:cNvPr>
              <p:cNvCxnSpPr>
                <a:cxnSpLocks/>
                <a:stCxn id="11" idx="2"/>
                <a:endCxn id="15" idx="0"/>
              </p:cNvCxnSpPr>
              <p:nvPr/>
            </p:nvCxnSpPr>
            <p:spPr>
              <a:xfrm rot="16200000" flipH="1">
                <a:off x="7486258" y="2372445"/>
                <a:ext cx="1211838" cy="3832600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1F4DC7-CEB2-469C-86DB-1A041C9FE0F7}"/>
                  </a:ext>
                </a:extLst>
              </p:cNvPr>
              <p:cNvSpPr/>
              <p:nvPr/>
            </p:nvSpPr>
            <p:spPr>
              <a:xfrm>
                <a:off x="4816890" y="881820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Blog Post </a:t>
                </a:r>
                <a:r>
                  <a:rPr lang="en-US" b="1" dirty="0"/>
                  <a:t>Provider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D16F43E-113A-4903-91B6-E2013AFDB67D}"/>
                  </a:ext>
                </a:extLst>
              </p:cNvPr>
              <p:cNvCxnSpPr>
                <a:stCxn id="20" idx="2"/>
                <a:endCxn id="11" idx="0"/>
              </p:cNvCxnSpPr>
              <p:nvPr/>
            </p:nvCxnSpPr>
            <p:spPr>
              <a:xfrm flipH="1">
                <a:off x="6175877" y="1676403"/>
                <a:ext cx="1" cy="12118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73937E-0EF1-4FA3-8E96-9E5BC83FA411}"/>
                </a:ext>
              </a:extLst>
            </p:cNvPr>
            <p:cNvSpPr/>
            <p:nvPr/>
          </p:nvSpPr>
          <p:spPr>
            <a:xfrm>
              <a:off x="2398984" y="568755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BlogList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82FE50-F70D-4054-9CED-14F1CB3E6998}"/>
                </a:ext>
              </a:extLst>
            </p:cNvPr>
            <p:cNvCxnSpPr>
              <a:cxnSpLocks/>
              <a:stCxn id="12" idx="2"/>
              <a:endCxn id="8" idx="0"/>
            </p:cNvCxnSpPr>
            <p:nvPr/>
          </p:nvCxnSpPr>
          <p:spPr>
            <a:xfrm>
              <a:off x="3515708" y="5450024"/>
              <a:ext cx="0" cy="237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8D16AF79-2CB5-4E3C-B02C-8DA9A0996FDF}"/>
                </a:ext>
              </a:extLst>
            </p:cNvPr>
            <p:cNvCxnSpPr>
              <a:stCxn id="20" idx="1"/>
              <a:endCxn id="8" idx="1"/>
            </p:cNvCxnSpPr>
            <p:nvPr/>
          </p:nvCxnSpPr>
          <p:spPr>
            <a:xfrm rot="10800000" flipV="1">
              <a:off x="2398985" y="1039886"/>
              <a:ext cx="3379075" cy="5044960"/>
            </a:xfrm>
            <a:prstGeom prst="bentConnector3">
              <a:avLst>
                <a:gd name="adj1" fmla="val 10676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0478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7" y="1861908"/>
            <a:ext cx="2554972" cy="4694971"/>
          </a:xfrm>
        </p:spPr>
        <p:txBody>
          <a:bodyPr>
            <a:normAutofit/>
          </a:bodyPr>
          <a:lstStyle/>
          <a:p>
            <a:r>
              <a:rPr lang="en-US" sz="2000" dirty="0"/>
              <a:t>Basically: we are now going to have the means to allow any of these child components the capacity to reach into the Provider, and extract out that “value” prop.</a:t>
            </a:r>
            <a:endParaRPr lang="en-US" sz="1800" dirty="0"/>
          </a:p>
          <a:p>
            <a:pPr lvl="1"/>
            <a:endParaRPr lang="en-US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8041E8-E959-44C2-8C5D-BD6594739C08}"/>
              </a:ext>
            </a:extLst>
          </p:cNvPr>
          <p:cNvGrpSpPr/>
          <p:nvPr/>
        </p:nvGrpSpPr>
        <p:grpSpPr>
          <a:xfrm>
            <a:off x="3573648" y="0"/>
            <a:ext cx="8563170" cy="5067032"/>
            <a:chOff x="2398984" y="642594"/>
            <a:chExt cx="9687385" cy="58395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79F164-EB87-4016-BDF0-DBA78D44AC0F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4807430"/>
              <a:chOff x="1437815" y="881820"/>
              <a:chExt cx="9687385" cy="480743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4F92726-3576-445C-8D3F-80B9DE726922}"/>
                  </a:ext>
                </a:extLst>
              </p:cNvPr>
              <p:cNvSpPr/>
              <p:nvPr/>
            </p:nvSpPr>
            <p:spPr>
              <a:xfrm>
                <a:off x="4816889" y="2888243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React Navigation Stack Navigator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36D4CD-8D8C-4C78-AAA2-E1D19D65B741}"/>
                  </a:ext>
                </a:extLst>
              </p:cNvPr>
              <p:cNvSpPr/>
              <p:nvPr/>
            </p:nvSpPr>
            <p:spPr>
              <a:xfrm>
                <a:off x="1437815" y="4894667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IndexScreen</a:t>
                </a:r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DE1349-1E9F-45F7-9400-BF1450A9A925}"/>
                  </a:ext>
                </a:extLst>
              </p:cNvPr>
              <p:cNvSpPr/>
              <p:nvPr/>
            </p:nvSpPr>
            <p:spPr>
              <a:xfrm>
                <a:off x="3942430" y="4894666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ShowScreen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B35AB5-D2B5-491D-B532-C578CCD0E989}"/>
                  </a:ext>
                </a:extLst>
              </p:cNvPr>
              <p:cNvSpPr/>
              <p:nvPr/>
            </p:nvSpPr>
            <p:spPr>
              <a:xfrm>
                <a:off x="6347195" y="4894665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CreateScreen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42D1C1-D423-4034-82CD-E62B436E4591}"/>
                  </a:ext>
                </a:extLst>
              </p:cNvPr>
              <p:cNvSpPr/>
              <p:nvPr/>
            </p:nvSpPr>
            <p:spPr>
              <a:xfrm>
                <a:off x="8891753" y="489466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EditScreen</a:t>
                </a:r>
                <a:endParaRPr lang="en-US" dirty="0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82B4C26F-20CB-4081-9DC3-939896441A1E}"/>
                  </a:ext>
                </a:extLst>
              </p:cNvPr>
              <p:cNvCxnSpPr>
                <a:stCxn id="11" idx="2"/>
                <a:endCxn id="12" idx="0"/>
              </p:cNvCxnSpPr>
              <p:nvPr/>
            </p:nvCxnSpPr>
            <p:spPr>
              <a:xfrm rot="5400000">
                <a:off x="3759288" y="2478077"/>
                <a:ext cx="1211841" cy="3621338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7B2DD6F6-71A7-4A68-A963-F1CDA29CB3C0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>
              <a:xfrm rot="5400000">
                <a:off x="5011596" y="3730385"/>
                <a:ext cx="1211840" cy="111672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920235CF-5D64-4C5B-B4B1-A7D9B19E5249}"/>
                  </a:ext>
                </a:extLst>
              </p:cNvPr>
              <p:cNvCxnSpPr>
                <a:cxnSpLocks/>
                <a:stCxn id="11" idx="2"/>
                <a:endCxn id="14" idx="0"/>
              </p:cNvCxnSpPr>
              <p:nvPr/>
            </p:nvCxnSpPr>
            <p:spPr>
              <a:xfrm rot="16200000" flipH="1">
                <a:off x="6213979" y="3644724"/>
                <a:ext cx="1211839" cy="128804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B47DC7A2-50DC-491C-A858-33A243F9DDE5}"/>
                  </a:ext>
                </a:extLst>
              </p:cNvPr>
              <p:cNvCxnSpPr>
                <a:cxnSpLocks/>
                <a:stCxn id="11" idx="2"/>
                <a:endCxn id="15" idx="0"/>
              </p:cNvCxnSpPr>
              <p:nvPr/>
            </p:nvCxnSpPr>
            <p:spPr>
              <a:xfrm rot="16200000" flipH="1">
                <a:off x="7486258" y="2372445"/>
                <a:ext cx="1211838" cy="3832600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1F4DC7-CEB2-469C-86DB-1A041C9FE0F7}"/>
                  </a:ext>
                </a:extLst>
              </p:cNvPr>
              <p:cNvSpPr/>
              <p:nvPr/>
            </p:nvSpPr>
            <p:spPr>
              <a:xfrm>
                <a:off x="4816890" y="881820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Blog Post </a:t>
                </a:r>
                <a:r>
                  <a:rPr lang="en-US" b="1" dirty="0"/>
                  <a:t>Provider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D16F43E-113A-4903-91B6-E2013AFDB67D}"/>
                  </a:ext>
                </a:extLst>
              </p:cNvPr>
              <p:cNvCxnSpPr>
                <a:stCxn id="20" idx="2"/>
                <a:endCxn id="11" idx="0"/>
              </p:cNvCxnSpPr>
              <p:nvPr/>
            </p:nvCxnSpPr>
            <p:spPr>
              <a:xfrm flipH="1">
                <a:off x="6175877" y="1676403"/>
                <a:ext cx="1" cy="12118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73937E-0EF1-4FA3-8E96-9E5BC83FA411}"/>
                </a:ext>
              </a:extLst>
            </p:cNvPr>
            <p:cNvSpPr/>
            <p:nvPr/>
          </p:nvSpPr>
          <p:spPr>
            <a:xfrm>
              <a:off x="2398984" y="568755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BlogList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82FE50-F70D-4054-9CED-14F1CB3E6998}"/>
                </a:ext>
              </a:extLst>
            </p:cNvPr>
            <p:cNvCxnSpPr>
              <a:cxnSpLocks/>
              <a:stCxn id="12" idx="2"/>
              <a:endCxn id="8" idx="0"/>
            </p:cNvCxnSpPr>
            <p:nvPr/>
          </p:nvCxnSpPr>
          <p:spPr>
            <a:xfrm>
              <a:off x="3515708" y="5450024"/>
              <a:ext cx="0" cy="237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8D16AF79-2CB5-4E3C-B02C-8DA9A0996FDF}"/>
                </a:ext>
              </a:extLst>
            </p:cNvPr>
            <p:cNvCxnSpPr>
              <a:stCxn id="20" idx="1"/>
              <a:endCxn id="8" idx="1"/>
            </p:cNvCxnSpPr>
            <p:nvPr/>
          </p:nvCxnSpPr>
          <p:spPr>
            <a:xfrm rot="10800000" flipV="1">
              <a:off x="2398985" y="1039886"/>
              <a:ext cx="3379075" cy="5044960"/>
            </a:xfrm>
            <a:prstGeom prst="bentConnector3">
              <a:avLst>
                <a:gd name="adj1" fmla="val 10676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56046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7" y="1861908"/>
            <a:ext cx="2554972" cy="469497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We mentioned a bit ago that this “line” is going to pipe the data from the provider to other components.</a:t>
            </a:r>
          </a:p>
          <a:p>
            <a:r>
              <a:rPr lang="en-US" sz="2000" dirty="0"/>
              <a:t>And that the </a:t>
            </a:r>
            <a:r>
              <a:rPr lang="en-US" sz="2000" dirty="0" err="1"/>
              <a:t>BlogContext</a:t>
            </a:r>
            <a:r>
              <a:rPr lang="en-US" sz="2000" dirty="0"/>
              <a:t> (i.e., the Context Object) we created IS that line.</a:t>
            </a:r>
            <a:endParaRPr lang="en-US" sz="1800" dirty="0"/>
          </a:p>
          <a:p>
            <a:pPr lvl="1"/>
            <a:endParaRPr lang="en-US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8041E8-E959-44C2-8C5D-BD6594739C08}"/>
              </a:ext>
            </a:extLst>
          </p:cNvPr>
          <p:cNvGrpSpPr/>
          <p:nvPr/>
        </p:nvGrpSpPr>
        <p:grpSpPr>
          <a:xfrm>
            <a:off x="3573648" y="0"/>
            <a:ext cx="8563170" cy="5067032"/>
            <a:chOff x="2398984" y="642594"/>
            <a:chExt cx="9687385" cy="58395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79F164-EB87-4016-BDF0-DBA78D44AC0F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4807430"/>
              <a:chOff x="1437815" y="881820"/>
              <a:chExt cx="9687385" cy="480743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4F92726-3576-445C-8D3F-80B9DE726922}"/>
                  </a:ext>
                </a:extLst>
              </p:cNvPr>
              <p:cNvSpPr/>
              <p:nvPr/>
            </p:nvSpPr>
            <p:spPr>
              <a:xfrm>
                <a:off x="4816889" y="2888243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React Navigation Stack Navigator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36D4CD-8D8C-4C78-AAA2-E1D19D65B741}"/>
                  </a:ext>
                </a:extLst>
              </p:cNvPr>
              <p:cNvSpPr/>
              <p:nvPr/>
            </p:nvSpPr>
            <p:spPr>
              <a:xfrm>
                <a:off x="1437815" y="4894667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IndexScreen</a:t>
                </a:r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DE1349-1E9F-45F7-9400-BF1450A9A925}"/>
                  </a:ext>
                </a:extLst>
              </p:cNvPr>
              <p:cNvSpPr/>
              <p:nvPr/>
            </p:nvSpPr>
            <p:spPr>
              <a:xfrm>
                <a:off x="3942430" y="4894666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ShowScreen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B35AB5-D2B5-491D-B532-C578CCD0E989}"/>
                  </a:ext>
                </a:extLst>
              </p:cNvPr>
              <p:cNvSpPr/>
              <p:nvPr/>
            </p:nvSpPr>
            <p:spPr>
              <a:xfrm>
                <a:off x="6347195" y="4894665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CreateScreen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42D1C1-D423-4034-82CD-E62B436E4591}"/>
                  </a:ext>
                </a:extLst>
              </p:cNvPr>
              <p:cNvSpPr/>
              <p:nvPr/>
            </p:nvSpPr>
            <p:spPr>
              <a:xfrm>
                <a:off x="8891753" y="489466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EditScreen</a:t>
                </a:r>
                <a:endParaRPr lang="en-US" dirty="0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82B4C26F-20CB-4081-9DC3-939896441A1E}"/>
                  </a:ext>
                </a:extLst>
              </p:cNvPr>
              <p:cNvCxnSpPr>
                <a:stCxn id="11" idx="2"/>
                <a:endCxn id="12" idx="0"/>
              </p:cNvCxnSpPr>
              <p:nvPr/>
            </p:nvCxnSpPr>
            <p:spPr>
              <a:xfrm rot="5400000">
                <a:off x="3759288" y="2478077"/>
                <a:ext cx="1211841" cy="3621338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7B2DD6F6-71A7-4A68-A963-F1CDA29CB3C0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>
              <a:xfrm rot="5400000">
                <a:off x="5011596" y="3730385"/>
                <a:ext cx="1211840" cy="111672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920235CF-5D64-4C5B-B4B1-A7D9B19E5249}"/>
                  </a:ext>
                </a:extLst>
              </p:cNvPr>
              <p:cNvCxnSpPr>
                <a:cxnSpLocks/>
                <a:stCxn id="11" idx="2"/>
                <a:endCxn id="14" idx="0"/>
              </p:cNvCxnSpPr>
              <p:nvPr/>
            </p:nvCxnSpPr>
            <p:spPr>
              <a:xfrm rot="16200000" flipH="1">
                <a:off x="6213979" y="3644724"/>
                <a:ext cx="1211839" cy="128804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B47DC7A2-50DC-491C-A858-33A243F9DDE5}"/>
                  </a:ext>
                </a:extLst>
              </p:cNvPr>
              <p:cNvCxnSpPr>
                <a:cxnSpLocks/>
                <a:stCxn id="11" idx="2"/>
                <a:endCxn id="15" idx="0"/>
              </p:cNvCxnSpPr>
              <p:nvPr/>
            </p:nvCxnSpPr>
            <p:spPr>
              <a:xfrm rot="16200000" flipH="1">
                <a:off x="7486258" y="2372445"/>
                <a:ext cx="1211838" cy="3832600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1F4DC7-CEB2-469C-86DB-1A041C9FE0F7}"/>
                  </a:ext>
                </a:extLst>
              </p:cNvPr>
              <p:cNvSpPr/>
              <p:nvPr/>
            </p:nvSpPr>
            <p:spPr>
              <a:xfrm>
                <a:off x="4816890" y="881820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Blog Post </a:t>
                </a:r>
                <a:r>
                  <a:rPr lang="en-US" b="1" dirty="0"/>
                  <a:t>Provider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D16F43E-113A-4903-91B6-E2013AFDB67D}"/>
                  </a:ext>
                </a:extLst>
              </p:cNvPr>
              <p:cNvCxnSpPr>
                <a:stCxn id="20" idx="2"/>
                <a:endCxn id="11" idx="0"/>
              </p:cNvCxnSpPr>
              <p:nvPr/>
            </p:nvCxnSpPr>
            <p:spPr>
              <a:xfrm flipH="1">
                <a:off x="6175877" y="1676403"/>
                <a:ext cx="1" cy="12118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73937E-0EF1-4FA3-8E96-9E5BC83FA411}"/>
                </a:ext>
              </a:extLst>
            </p:cNvPr>
            <p:cNvSpPr/>
            <p:nvPr/>
          </p:nvSpPr>
          <p:spPr>
            <a:xfrm>
              <a:off x="2398984" y="568755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BlogList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82FE50-F70D-4054-9CED-14F1CB3E6998}"/>
                </a:ext>
              </a:extLst>
            </p:cNvPr>
            <p:cNvCxnSpPr>
              <a:cxnSpLocks/>
              <a:stCxn id="12" idx="2"/>
              <a:endCxn id="8" idx="0"/>
            </p:cNvCxnSpPr>
            <p:nvPr/>
          </p:nvCxnSpPr>
          <p:spPr>
            <a:xfrm>
              <a:off x="3515708" y="5450024"/>
              <a:ext cx="0" cy="237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8D16AF79-2CB5-4E3C-B02C-8DA9A0996FDF}"/>
                </a:ext>
              </a:extLst>
            </p:cNvPr>
            <p:cNvCxnSpPr>
              <a:stCxn id="20" idx="1"/>
              <a:endCxn id="8" idx="1"/>
            </p:cNvCxnSpPr>
            <p:nvPr/>
          </p:nvCxnSpPr>
          <p:spPr>
            <a:xfrm rot="10800000" flipV="1">
              <a:off x="2398985" y="1039886"/>
              <a:ext cx="3379075" cy="5044960"/>
            </a:xfrm>
            <a:prstGeom prst="bentConnector3">
              <a:avLst>
                <a:gd name="adj1" fmla="val 106765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51238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6" y="1861908"/>
            <a:ext cx="3936031" cy="4694971"/>
          </a:xfrm>
        </p:spPr>
        <p:txBody>
          <a:bodyPr>
            <a:normAutofit/>
          </a:bodyPr>
          <a:lstStyle/>
          <a:p>
            <a:r>
              <a:rPr lang="en-US" sz="2000" dirty="0"/>
              <a:t>So in order for other components of our code to make USE of that Context object, we need to export it.</a:t>
            </a:r>
          </a:p>
          <a:p>
            <a:endParaRPr lang="en-US" sz="2000" dirty="0"/>
          </a:p>
          <a:p>
            <a:r>
              <a:rPr lang="en-US" sz="2000" dirty="0"/>
              <a:t>So we’ll do that!</a:t>
            </a:r>
          </a:p>
          <a:p>
            <a:endParaRPr lang="en-US" sz="2000" dirty="0"/>
          </a:p>
          <a:p>
            <a:r>
              <a:rPr lang="en-US" sz="2000" dirty="0"/>
              <a:t>Note that this time we DID mark is as the default export.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3E4D4-DF3A-4ECE-8207-0F6DEEBC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87" y="1787440"/>
            <a:ext cx="6248721" cy="32831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400F12-6FB9-4ACA-B997-53CF02030F69}"/>
                  </a:ext>
                </a:extLst>
              </p14:cNvPr>
              <p14:cNvContentPartPr/>
              <p14:nvPr/>
            </p14:nvContentPartPr>
            <p14:xfrm>
              <a:off x="5723690" y="4677977"/>
              <a:ext cx="3556800" cy="582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400F12-6FB9-4ACA-B997-53CF02030F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6050" y="4659977"/>
                <a:ext cx="359244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1CA306-C1E2-4737-B4BB-58024841DF0F}"/>
                  </a:ext>
                </a:extLst>
              </p14:cNvPr>
              <p14:cNvContentPartPr/>
              <p14:nvPr/>
            </p14:nvContentPartPr>
            <p14:xfrm>
              <a:off x="990050" y="5720897"/>
              <a:ext cx="3047400" cy="61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01CA306-C1E2-4737-B4BB-58024841DF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050" y="5702897"/>
                <a:ext cx="3083040" cy="9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43802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6" y="1861908"/>
            <a:ext cx="3936031" cy="4694971"/>
          </a:xfrm>
        </p:spPr>
        <p:txBody>
          <a:bodyPr>
            <a:normAutofit/>
          </a:bodyPr>
          <a:lstStyle/>
          <a:p>
            <a:r>
              <a:rPr lang="en-US" sz="2000" dirty="0"/>
              <a:t>At the moment, we only have one other component. Our IndexScreen.js</a:t>
            </a:r>
          </a:p>
          <a:p>
            <a:endParaRPr lang="en-US" sz="2000" dirty="0"/>
          </a:p>
          <a:p>
            <a:r>
              <a:rPr lang="en-US" sz="2000" dirty="0"/>
              <a:t>But let’s see if it can access the data stored in our Provider!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3E4D4-DF3A-4ECE-8207-0F6DEEBC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87" y="1787440"/>
            <a:ext cx="6248721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595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6" y="1861908"/>
            <a:ext cx="3936031" cy="4694971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SO… first we need to import that Context object we just exported.</a:t>
            </a:r>
          </a:p>
          <a:p>
            <a:endParaRPr lang="en-US" sz="2000" dirty="0"/>
          </a:p>
          <a:p>
            <a:r>
              <a:rPr lang="en-US" sz="2000" dirty="0"/>
              <a:t>We do that here!</a:t>
            </a:r>
          </a:p>
          <a:p>
            <a:endParaRPr lang="en-US" sz="2000" dirty="0"/>
          </a:p>
          <a:p>
            <a:r>
              <a:rPr lang="en-US" sz="2000" dirty="0"/>
              <a:t>Note how we DON’T need curly braces this time!</a:t>
            </a:r>
          </a:p>
          <a:p>
            <a:endParaRPr lang="en-US" sz="2000" dirty="0"/>
          </a:p>
          <a:p>
            <a:r>
              <a:rPr lang="en-US" sz="2000" dirty="0"/>
              <a:t>That’s because of the default keyword we used when exporting!</a:t>
            </a:r>
            <a:endParaRPr lang="en-US" sz="1800" dirty="0"/>
          </a:p>
          <a:p>
            <a:pPr lvl="1"/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98ECB-53D8-4D9A-A427-A399D4BF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912" y="1612101"/>
            <a:ext cx="6464632" cy="38355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202200-FB89-4A49-8910-ADB6792DA8D7}"/>
              </a:ext>
            </a:extLst>
          </p:cNvPr>
          <p:cNvSpPr txBox="1"/>
          <p:nvPr/>
        </p:nvSpPr>
        <p:spPr>
          <a:xfrm>
            <a:off x="7365650" y="5451270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FD081E-884E-4C8A-95F5-180F142FB376}"/>
                  </a:ext>
                </a:extLst>
              </p14:cNvPr>
              <p14:cNvContentPartPr/>
              <p14:nvPr/>
            </p14:nvContentPartPr>
            <p14:xfrm>
              <a:off x="6135890" y="2793017"/>
              <a:ext cx="4679640" cy="1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FD081E-884E-4C8A-95F5-180F142FB3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7890" y="2775377"/>
                <a:ext cx="4715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D56529-6673-43C6-8771-E5DB3499315F}"/>
                  </a:ext>
                </a:extLst>
              </p14:cNvPr>
              <p14:cNvContentPartPr/>
              <p14:nvPr/>
            </p14:nvContentPartPr>
            <p14:xfrm>
              <a:off x="819410" y="3744857"/>
              <a:ext cx="1926360" cy="13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D56529-6673-43C6-8771-E5DB349931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1770" y="3726857"/>
                <a:ext cx="19620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65352E5-02A8-4AF1-99AD-C791633F00C1}"/>
                  </a:ext>
                </a:extLst>
              </p14:cNvPr>
              <p14:cNvContentPartPr/>
              <p14:nvPr/>
            </p14:nvContentPartPr>
            <p14:xfrm>
              <a:off x="3165530" y="2232137"/>
              <a:ext cx="694800" cy="32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65352E5-02A8-4AF1-99AD-C791633F00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7530" y="2214497"/>
                <a:ext cx="730440" cy="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5549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6" y="1861908"/>
            <a:ext cx="3936031" cy="4694971"/>
          </a:xfrm>
        </p:spPr>
        <p:txBody>
          <a:bodyPr>
            <a:normAutofit/>
          </a:bodyPr>
          <a:lstStyle/>
          <a:p>
            <a:r>
              <a:rPr lang="en-US" sz="2000" dirty="0"/>
              <a:t>However, in order to make use of this Context object, we need to make use of a NEW hook!</a:t>
            </a:r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2000" dirty="0" err="1"/>
              <a:t>useContext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Remember: hooks as we’ve seen are just functions we import that give us additional functionality.</a:t>
            </a:r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02200-FB89-4A49-8910-ADB6792DA8D7}"/>
              </a:ext>
            </a:extLst>
          </p:cNvPr>
          <p:cNvSpPr txBox="1"/>
          <p:nvPr/>
        </p:nvSpPr>
        <p:spPr>
          <a:xfrm>
            <a:off x="7365650" y="5451270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A1627-2306-4236-9D9C-48C22DAA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46" y="1539469"/>
            <a:ext cx="6382078" cy="3911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2C4C41-F32A-4494-8CC2-FEB3410330E4}"/>
                  </a:ext>
                </a:extLst>
              </p14:cNvPr>
              <p14:cNvContentPartPr/>
              <p14:nvPr/>
            </p14:nvContentPartPr>
            <p14:xfrm>
              <a:off x="1784570" y="4395017"/>
              <a:ext cx="1172160" cy="6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2C4C41-F32A-4494-8CC2-FEB3410330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570" y="4377377"/>
                <a:ext cx="12078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31391A-D546-42D2-984B-C1B4739CB597}"/>
                  </a:ext>
                </a:extLst>
              </p14:cNvPr>
              <p14:cNvContentPartPr/>
              <p14:nvPr/>
            </p14:nvContentPartPr>
            <p14:xfrm>
              <a:off x="7453490" y="2143937"/>
              <a:ext cx="111384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31391A-D546-42D2-984B-C1B4739CB5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5850" y="2125937"/>
                <a:ext cx="1149480" cy="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43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873117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Going to learn a lot about data management! But goal is to keep it simple!</a:t>
            </a:r>
          </a:p>
          <a:p>
            <a:endParaRPr lang="en-US" sz="2000" dirty="0"/>
          </a:p>
          <a:p>
            <a:r>
              <a:rPr lang="en-US" sz="2000" dirty="0"/>
              <a:t>LOTS of time is going to be spent on how data is flowing through application</a:t>
            </a:r>
          </a:p>
          <a:p>
            <a:endParaRPr lang="en-US" sz="2000" dirty="0"/>
          </a:p>
          <a:p>
            <a:r>
              <a:rPr lang="en-US" sz="2000" dirty="0"/>
              <a:t>You’ll find we are significantly LESS concerned about styling!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8885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6" y="1861908"/>
            <a:ext cx="3936031" cy="4694971"/>
          </a:xfrm>
        </p:spPr>
        <p:txBody>
          <a:bodyPr>
            <a:normAutofit/>
          </a:bodyPr>
          <a:lstStyle/>
          <a:p>
            <a:r>
              <a:rPr lang="en-US" sz="2000" dirty="0"/>
              <a:t>The way that </a:t>
            </a:r>
            <a:r>
              <a:rPr lang="en-US" sz="2000" dirty="0" err="1"/>
              <a:t>useContext</a:t>
            </a:r>
            <a:r>
              <a:rPr lang="en-US" sz="2000" dirty="0"/>
              <a:t>() works is that we pass in a </a:t>
            </a:r>
            <a:r>
              <a:rPr lang="en-US" sz="2000" dirty="0" err="1"/>
              <a:t>ContextObject</a:t>
            </a:r>
            <a:r>
              <a:rPr lang="en-US" sz="2000" dirty="0"/>
              <a:t>…</a:t>
            </a:r>
          </a:p>
          <a:p>
            <a:endParaRPr lang="en-US" sz="2000" dirty="0"/>
          </a:p>
          <a:p>
            <a:r>
              <a:rPr lang="en-US" sz="2000" dirty="0"/>
              <a:t>And it gets us the data that it has inside of it!</a:t>
            </a:r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02200-FB89-4A49-8910-ADB6792DA8D7}"/>
              </a:ext>
            </a:extLst>
          </p:cNvPr>
          <p:cNvSpPr txBox="1"/>
          <p:nvPr/>
        </p:nvSpPr>
        <p:spPr>
          <a:xfrm>
            <a:off x="7365650" y="5451270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B47FC-A507-4B18-809F-AF1D0FC2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626" y="910787"/>
            <a:ext cx="6350326" cy="45404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2D9C94-DF95-44F4-AAF9-CC66D7ACA9BF}"/>
                  </a:ext>
                </a:extLst>
              </p14:cNvPr>
              <p14:cNvContentPartPr/>
              <p14:nvPr/>
            </p14:nvContentPartPr>
            <p14:xfrm>
              <a:off x="2730290" y="2604017"/>
              <a:ext cx="954360" cy="6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2D9C94-DF95-44F4-AAF9-CC66D7ACA9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2650" y="2586017"/>
                <a:ext cx="9900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F9BB7B-EC18-4398-9C21-2AF7A3E0EBD8}"/>
                  </a:ext>
                </a:extLst>
              </p14:cNvPr>
              <p14:cNvContentPartPr/>
              <p14:nvPr/>
            </p14:nvContentPartPr>
            <p14:xfrm>
              <a:off x="920570" y="3070937"/>
              <a:ext cx="13690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F9BB7B-EC18-4398-9C21-2AF7A3E0EB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2930" y="3052937"/>
                <a:ext cx="1404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97C1A54-4B70-4EEC-AF8E-448CD89549B2}"/>
                  </a:ext>
                </a:extLst>
              </p14:cNvPr>
              <p14:cNvContentPartPr/>
              <p14:nvPr/>
            </p14:nvContentPartPr>
            <p14:xfrm>
              <a:off x="9364370" y="3121337"/>
              <a:ext cx="9788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97C1A54-4B70-4EEC-AF8E-448CD89549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46730" y="3103337"/>
                <a:ext cx="1014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CB11AE-CCA8-4ACF-891A-3C15C8132BD2}"/>
                  </a:ext>
                </a:extLst>
              </p14:cNvPr>
              <p14:cNvContentPartPr/>
              <p14:nvPr/>
            </p14:nvContentPartPr>
            <p14:xfrm>
              <a:off x="2017130" y="3922337"/>
              <a:ext cx="1380600" cy="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CB11AE-CCA8-4ACF-891A-3C15C8132B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2810" y="3918017"/>
                <a:ext cx="13892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31FEDC4-4ABB-44E6-953F-637D9236992C}"/>
                  </a:ext>
                </a:extLst>
              </p14:cNvPr>
              <p14:cNvContentPartPr/>
              <p14:nvPr/>
            </p14:nvContentPartPr>
            <p14:xfrm>
              <a:off x="907610" y="4312937"/>
              <a:ext cx="2286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31FEDC4-4ABB-44E6-953F-637D923699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3290" y="4308617"/>
                <a:ext cx="2295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581AAEF-7BC5-49AB-B3FF-B84532BB624D}"/>
                  </a:ext>
                </a:extLst>
              </p14:cNvPr>
              <p14:cNvContentPartPr/>
              <p14:nvPr/>
            </p14:nvContentPartPr>
            <p14:xfrm>
              <a:off x="6785330" y="3150857"/>
              <a:ext cx="1037880" cy="14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581AAEF-7BC5-49AB-B3FF-B84532BB62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81010" y="3146537"/>
                <a:ext cx="104652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1051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6" y="1861908"/>
            <a:ext cx="3936031" cy="4694971"/>
          </a:xfrm>
        </p:spPr>
        <p:txBody>
          <a:bodyPr>
            <a:normAutofit/>
          </a:bodyPr>
          <a:lstStyle/>
          <a:p>
            <a:r>
              <a:rPr lang="en-US" sz="2000" dirty="0"/>
              <a:t>I know that we’re throwing around a lot of new vocab here, but believe me, at the end of the day, the actual “data flow” at play is simple!</a:t>
            </a:r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02200-FB89-4A49-8910-ADB6792DA8D7}"/>
              </a:ext>
            </a:extLst>
          </p:cNvPr>
          <p:cNvSpPr txBox="1"/>
          <p:nvPr/>
        </p:nvSpPr>
        <p:spPr>
          <a:xfrm>
            <a:off x="9427779" y="6132341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B47FC-A507-4B18-809F-AF1D0FC2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17" y="3166801"/>
            <a:ext cx="4263783" cy="3048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198C0-6BFA-46F5-8B86-27052879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257" y="-11527"/>
            <a:ext cx="5588287" cy="24448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3E8E95-9052-4957-AC6B-ECB8CBB946BD}"/>
              </a:ext>
            </a:extLst>
          </p:cNvPr>
          <p:cNvSpPr txBox="1"/>
          <p:nvPr/>
        </p:nvSpPr>
        <p:spPr>
          <a:xfrm>
            <a:off x="7834508" y="2378314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</p:spTree>
    <p:extLst>
      <p:ext uri="{BB962C8B-B14F-4D97-AF65-F5344CB8AC3E}">
        <p14:creationId xmlns:p14="http://schemas.microsoft.com/office/powerpoint/2010/main" val="37197126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6" y="1861908"/>
            <a:ext cx="5298173" cy="4694971"/>
          </a:xfrm>
        </p:spPr>
        <p:txBody>
          <a:bodyPr>
            <a:normAutofit/>
          </a:bodyPr>
          <a:lstStyle/>
          <a:p>
            <a:r>
              <a:rPr lang="en-US" sz="2000" dirty="0"/>
              <a:t>We create a Context object</a:t>
            </a:r>
          </a:p>
          <a:p>
            <a:pPr lvl="1"/>
            <a:r>
              <a:rPr lang="en-US" sz="1800" dirty="0"/>
              <a:t>Here called </a:t>
            </a:r>
            <a:r>
              <a:rPr lang="en-US" sz="1800" dirty="0" err="1"/>
              <a:t>BlogContext</a:t>
            </a:r>
            <a:r>
              <a:rPr lang="en-US" sz="18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That </a:t>
            </a:r>
            <a:r>
              <a:rPr lang="en-US" sz="2000" dirty="0" err="1"/>
              <a:t>ContextObject</a:t>
            </a:r>
            <a:r>
              <a:rPr lang="en-US" sz="2000" dirty="0"/>
              <a:t> has something called a Provider…</a:t>
            </a:r>
          </a:p>
          <a:p>
            <a:endParaRPr lang="en-US" sz="2000" dirty="0"/>
          </a:p>
          <a:p>
            <a:r>
              <a:rPr lang="en-US" sz="2000" dirty="0"/>
              <a:t>And we give that Provider a value prop that stores data. Here, just the number five.</a:t>
            </a:r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02200-FB89-4A49-8910-ADB6792DA8D7}"/>
              </a:ext>
            </a:extLst>
          </p:cNvPr>
          <p:cNvSpPr txBox="1"/>
          <p:nvPr/>
        </p:nvSpPr>
        <p:spPr>
          <a:xfrm>
            <a:off x="9427779" y="6132341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B47FC-A507-4B18-809F-AF1D0FC2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17" y="3166801"/>
            <a:ext cx="4263783" cy="3048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198C0-6BFA-46F5-8B86-27052879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257" y="-11527"/>
            <a:ext cx="5588287" cy="24448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3E8E95-9052-4957-AC6B-ECB8CBB946BD}"/>
              </a:ext>
            </a:extLst>
          </p:cNvPr>
          <p:cNvSpPr txBox="1"/>
          <p:nvPr/>
        </p:nvSpPr>
        <p:spPr>
          <a:xfrm>
            <a:off x="7834508" y="2378314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0F9F96-0207-4642-9A39-9215816884D1}"/>
                  </a:ext>
                </a:extLst>
              </p14:cNvPr>
              <p14:cNvContentPartPr/>
              <p14:nvPr/>
            </p14:nvContentPartPr>
            <p14:xfrm>
              <a:off x="1367690" y="2251217"/>
              <a:ext cx="2435400" cy="70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0F9F96-0207-4642-9A39-9215816884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0050" y="2233217"/>
                <a:ext cx="24710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7DE8B29-A311-4D50-B584-A3ABF82B18EC}"/>
                  </a:ext>
                </a:extLst>
              </p14:cNvPr>
              <p14:cNvContentPartPr/>
              <p14:nvPr/>
            </p14:nvContentPartPr>
            <p14:xfrm>
              <a:off x="6930050" y="386777"/>
              <a:ext cx="3347640" cy="48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DE8B29-A311-4D50-B584-A3ABF82B18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2410" y="368777"/>
                <a:ext cx="3383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0FBC3E7-CF82-4E27-B763-D35EEDC0557E}"/>
                  </a:ext>
                </a:extLst>
              </p14:cNvPr>
              <p14:cNvContentPartPr/>
              <p14:nvPr/>
            </p14:nvContentPartPr>
            <p14:xfrm>
              <a:off x="1133330" y="3868697"/>
              <a:ext cx="1045800" cy="79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0FBC3E7-CF82-4E27-B763-D35EEDC055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4330" y="3859697"/>
                <a:ext cx="10634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BBCBFDB-530E-44B1-A9E6-306AAEF1F622}"/>
                  </a:ext>
                </a:extLst>
              </p14:cNvPr>
              <p14:cNvContentPartPr/>
              <p14:nvPr/>
            </p14:nvContentPartPr>
            <p14:xfrm>
              <a:off x="1746410" y="3618497"/>
              <a:ext cx="2058480" cy="7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BBCBFDB-530E-44B1-A9E6-306AAEF1F6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7770" y="3609857"/>
                <a:ext cx="20761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9EC23A-F082-4339-B1EF-6A11168EA49E}"/>
                  </a:ext>
                </a:extLst>
              </p14:cNvPr>
              <p14:cNvContentPartPr/>
              <p14:nvPr/>
            </p14:nvContentPartPr>
            <p14:xfrm>
              <a:off x="9175370" y="1100657"/>
              <a:ext cx="784440" cy="2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9EC23A-F082-4339-B1EF-6A11168EA4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66730" y="1092017"/>
                <a:ext cx="8020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8DC9925-7130-407D-AFA8-7043EBCE2D43}"/>
                  </a:ext>
                </a:extLst>
              </p14:cNvPr>
              <p14:cNvContentPartPr/>
              <p14:nvPr/>
            </p14:nvContentPartPr>
            <p14:xfrm>
              <a:off x="3070850" y="4899377"/>
              <a:ext cx="1378440" cy="6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8DC9925-7130-407D-AFA8-7043EBCE2D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6530" y="4895057"/>
                <a:ext cx="13870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9CC7ED1-2D38-4BDF-A0EF-770A282ABEE5}"/>
                  </a:ext>
                </a:extLst>
              </p14:cNvPr>
              <p14:cNvContentPartPr/>
              <p14:nvPr/>
            </p14:nvContentPartPr>
            <p14:xfrm>
              <a:off x="2477930" y="5315897"/>
              <a:ext cx="1785600" cy="4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9CC7ED1-2D38-4BDF-A0EF-770A282ABE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73610" y="5311577"/>
                <a:ext cx="179424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58D7E08-1368-46F5-8927-5829C0E7D3ED}"/>
                  </a:ext>
                </a:extLst>
              </p14:cNvPr>
              <p14:cNvContentPartPr/>
              <p14:nvPr/>
            </p14:nvContentPartPr>
            <p14:xfrm>
              <a:off x="10796090" y="1097057"/>
              <a:ext cx="204480" cy="24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58D7E08-1368-46F5-8927-5829C0E7D3E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91770" y="1092737"/>
                <a:ext cx="21312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6346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6" y="1861908"/>
            <a:ext cx="5298173" cy="4694971"/>
          </a:xfrm>
        </p:spPr>
        <p:txBody>
          <a:bodyPr>
            <a:normAutofit/>
          </a:bodyPr>
          <a:lstStyle/>
          <a:p>
            <a:r>
              <a:rPr lang="en-US" sz="2000" dirty="0"/>
              <a:t>Now that we have that, we can import that Context Object in other components.</a:t>
            </a:r>
          </a:p>
          <a:p>
            <a:endParaRPr lang="en-US" sz="2000" dirty="0"/>
          </a:p>
          <a:p>
            <a:r>
              <a:rPr lang="en-US" sz="2000" dirty="0"/>
              <a:t>And through the use of the </a:t>
            </a:r>
            <a:r>
              <a:rPr lang="en-US" sz="2000" dirty="0" err="1"/>
              <a:t>useContext</a:t>
            </a:r>
            <a:r>
              <a:rPr lang="en-US" sz="2000" dirty="0"/>
              <a:t> hook…</a:t>
            </a:r>
          </a:p>
          <a:p>
            <a:endParaRPr lang="en-US" sz="2000" dirty="0"/>
          </a:p>
          <a:p>
            <a:r>
              <a:rPr lang="en-US" sz="2000" dirty="0"/>
              <a:t>We can get access to the data that was stored in the Context’s Provider.</a:t>
            </a:r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02200-FB89-4A49-8910-ADB6792DA8D7}"/>
              </a:ext>
            </a:extLst>
          </p:cNvPr>
          <p:cNvSpPr txBox="1"/>
          <p:nvPr/>
        </p:nvSpPr>
        <p:spPr>
          <a:xfrm>
            <a:off x="9427779" y="6132341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B47FC-A507-4B18-809F-AF1D0FC2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17" y="3166801"/>
            <a:ext cx="4263783" cy="3048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198C0-6BFA-46F5-8B86-27052879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257" y="-11527"/>
            <a:ext cx="5588287" cy="24448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3E8E95-9052-4957-AC6B-ECB8CBB946BD}"/>
              </a:ext>
            </a:extLst>
          </p:cNvPr>
          <p:cNvSpPr txBox="1"/>
          <p:nvPr/>
        </p:nvSpPr>
        <p:spPr>
          <a:xfrm>
            <a:off x="7834508" y="2378314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7E3502-FD0D-4CD5-8EAA-E4AEC5197C33}"/>
                  </a:ext>
                </a:extLst>
              </p14:cNvPr>
              <p14:cNvContentPartPr/>
              <p14:nvPr/>
            </p14:nvContentPartPr>
            <p14:xfrm>
              <a:off x="1342850" y="2673497"/>
              <a:ext cx="20030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7E3502-FD0D-4CD5-8EAA-E4AEC5197C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8530" y="2669177"/>
                <a:ext cx="20116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661FC9-26CB-4781-AA6F-CBC4D9671EC2}"/>
                  </a:ext>
                </a:extLst>
              </p14:cNvPr>
              <p14:cNvContentPartPr/>
              <p14:nvPr/>
            </p14:nvContentPartPr>
            <p14:xfrm>
              <a:off x="8620610" y="3984977"/>
              <a:ext cx="29854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661FC9-26CB-4781-AA6F-CBC4D9671E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6290" y="3980657"/>
                <a:ext cx="29941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E40448F-A466-4C66-8F56-6B25E02EAF77}"/>
                  </a:ext>
                </a:extLst>
              </p14:cNvPr>
              <p14:cNvContentPartPr/>
              <p14:nvPr/>
            </p14:nvContentPartPr>
            <p14:xfrm>
              <a:off x="1879250" y="4054457"/>
              <a:ext cx="2649600" cy="153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E40448F-A466-4C66-8F56-6B25E02EAF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1250" y="4036457"/>
                <a:ext cx="26852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478637-5D66-434D-A544-0C9A23BC48B8}"/>
                  </a:ext>
                </a:extLst>
              </p14:cNvPr>
              <p14:cNvContentPartPr/>
              <p14:nvPr/>
            </p14:nvContentPartPr>
            <p14:xfrm>
              <a:off x="699530" y="4300337"/>
              <a:ext cx="1053720" cy="166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478637-5D66-434D-A544-0C9A23BC48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890" y="4282697"/>
                <a:ext cx="10893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87D880-8574-4E6F-8C78-84A1FBD8B8E0}"/>
                  </a:ext>
                </a:extLst>
              </p14:cNvPr>
              <p14:cNvContentPartPr/>
              <p14:nvPr/>
            </p14:nvContentPartPr>
            <p14:xfrm>
              <a:off x="9742730" y="4678697"/>
              <a:ext cx="1614960" cy="32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87D880-8574-4E6F-8C78-84A1FBD8B8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25090" y="4660697"/>
                <a:ext cx="16506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7FF8570-0ED7-41B7-B539-A4B867134581}"/>
                  </a:ext>
                </a:extLst>
              </p14:cNvPr>
              <p14:cNvContentPartPr/>
              <p14:nvPr/>
            </p14:nvContentPartPr>
            <p14:xfrm>
              <a:off x="8771810" y="4677257"/>
              <a:ext cx="762480" cy="20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7FF8570-0ED7-41B7-B539-A4B8671345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62810" y="4668257"/>
                <a:ext cx="7801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4531B3-1F3A-4724-BE14-799113BA4097}"/>
                  </a:ext>
                </a:extLst>
              </p14:cNvPr>
              <p14:cNvContentPartPr/>
              <p14:nvPr/>
            </p14:nvContentPartPr>
            <p14:xfrm>
              <a:off x="2553890" y="5341097"/>
              <a:ext cx="12124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4531B3-1F3A-4724-BE14-799113BA409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4890" y="5332457"/>
                <a:ext cx="1230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675249-7438-473A-985E-C85646712152}"/>
                  </a:ext>
                </a:extLst>
              </p14:cNvPr>
              <p14:cNvContentPartPr/>
              <p14:nvPr/>
            </p14:nvContentPartPr>
            <p14:xfrm>
              <a:off x="2023970" y="5656457"/>
              <a:ext cx="3119400" cy="19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675249-7438-473A-985E-C856467121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14970" y="5647817"/>
                <a:ext cx="313704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9461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6" y="1861908"/>
            <a:ext cx="5298173" cy="4694971"/>
          </a:xfrm>
        </p:spPr>
        <p:txBody>
          <a:bodyPr>
            <a:normAutofit/>
          </a:bodyPr>
          <a:lstStyle/>
          <a:p>
            <a:r>
              <a:rPr lang="en-US" sz="2000" dirty="0"/>
              <a:t>Or in even simpler terms:</a:t>
            </a:r>
          </a:p>
          <a:p>
            <a:endParaRPr lang="en-US" sz="2000" dirty="0"/>
          </a:p>
          <a:p>
            <a:r>
              <a:rPr lang="en-US" sz="2000" dirty="0"/>
              <a:t>We put the data INTO the Provider…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And then we get the data OUT OF the Provider.</a:t>
            </a:r>
          </a:p>
          <a:p>
            <a:endParaRPr lang="en-US" sz="2000" dirty="0"/>
          </a:p>
          <a:p>
            <a:r>
              <a:rPr lang="en-US" sz="2000" dirty="0"/>
              <a:t>That’s all that’s going on!</a:t>
            </a:r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02200-FB89-4A49-8910-ADB6792DA8D7}"/>
              </a:ext>
            </a:extLst>
          </p:cNvPr>
          <p:cNvSpPr txBox="1"/>
          <p:nvPr/>
        </p:nvSpPr>
        <p:spPr>
          <a:xfrm>
            <a:off x="9427779" y="6132341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B47FC-A507-4B18-809F-AF1D0FC2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17" y="3166801"/>
            <a:ext cx="4263783" cy="3048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198C0-6BFA-46F5-8B86-27052879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257" y="-11527"/>
            <a:ext cx="5588287" cy="24448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3E8E95-9052-4957-AC6B-ECB8CBB946BD}"/>
              </a:ext>
            </a:extLst>
          </p:cNvPr>
          <p:cNvSpPr txBox="1"/>
          <p:nvPr/>
        </p:nvSpPr>
        <p:spPr>
          <a:xfrm>
            <a:off x="7834508" y="2378314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108A282-48DA-4766-A2E3-F02169A30857}"/>
                  </a:ext>
                </a:extLst>
              </p14:cNvPr>
              <p14:cNvContentPartPr/>
              <p14:nvPr/>
            </p14:nvContentPartPr>
            <p14:xfrm>
              <a:off x="1179050" y="3348497"/>
              <a:ext cx="31791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108A282-48DA-4766-A2E3-F02169A308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410" y="3330497"/>
                <a:ext cx="3214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31A314B-73B4-4DAD-B1BD-1FB9D32CB490}"/>
                  </a:ext>
                </a:extLst>
              </p14:cNvPr>
              <p14:cNvContentPartPr/>
              <p14:nvPr/>
            </p14:nvContentPartPr>
            <p14:xfrm>
              <a:off x="6228770" y="409457"/>
              <a:ext cx="5927400" cy="1484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31A314B-73B4-4DAD-B1BD-1FB9D32CB4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1130" y="391817"/>
                <a:ext cx="5963040" cy="15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24347AE-2F1E-4CF8-B827-1AE8113508A7}"/>
                  </a:ext>
                </a:extLst>
              </p14:cNvPr>
              <p14:cNvContentPartPr/>
              <p14:nvPr/>
            </p14:nvContentPartPr>
            <p14:xfrm>
              <a:off x="2761970" y="4602017"/>
              <a:ext cx="2073960" cy="90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24347AE-2F1E-4CF8-B827-1AE8113508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2970" y="4593017"/>
                <a:ext cx="2091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A01318-EAA4-465F-892C-5F250EF86202}"/>
                  </a:ext>
                </a:extLst>
              </p14:cNvPr>
              <p14:cNvContentPartPr/>
              <p14:nvPr/>
            </p14:nvContentPartPr>
            <p14:xfrm>
              <a:off x="8493890" y="4310777"/>
              <a:ext cx="3299760" cy="394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A01318-EAA4-465F-892C-5F250EF862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84890" y="4301777"/>
                <a:ext cx="3317400" cy="4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52881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3686890" cy="4694971"/>
          </a:xfrm>
        </p:spPr>
        <p:txBody>
          <a:bodyPr>
            <a:normAutofit/>
          </a:bodyPr>
          <a:lstStyle/>
          <a:p>
            <a:r>
              <a:rPr lang="en-US" sz="2000" dirty="0"/>
              <a:t>And just to prove that it is, in fact, working…</a:t>
            </a:r>
          </a:p>
          <a:p>
            <a:endParaRPr lang="en-US" sz="2000" dirty="0"/>
          </a:p>
          <a:p>
            <a:r>
              <a:rPr lang="en-US" sz="2000" dirty="0"/>
              <a:t>If we print out the value that we got from the Context Object…</a:t>
            </a:r>
          </a:p>
          <a:p>
            <a:endParaRPr lang="en-US" sz="2000" dirty="0"/>
          </a:p>
          <a:p>
            <a:r>
              <a:rPr lang="en-US" sz="2000" dirty="0"/>
              <a:t>It does, indeed, say 5.</a:t>
            </a:r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02200-FB89-4A49-8910-ADB6792DA8D7}"/>
              </a:ext>
            </a:extLst>
          </p:cNvPr>
          <p:cNvSpPr txBox="1"/>
          <p:nvPr/>
        </p:nvSpPr>
        <p:spPr>
          <a:xfrm>
            <a:off x="10121462" y="4719751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EC208C-F20F-4248-9976-EC815F0A3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024" y="0"/>
            <a:ext cx="6343976" cy="4800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5826E5-4755-482B-952F-68AEF2A6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14" y="4843807"/>
            <a:ext cx="4826248" cy="17209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663C05-3098-4617-8DB1-CCEE4363F3FB}"/>
                  </a:ext>
                </a:extLst>
              </p14:cNvPr>
              <p14:cNvContentPartPr/>
              <p14:nvPr/>
            </p14:nvContentPartPr>
            <p14:xfrm>
              <a:off x="1254650" y="3612377"/>
              <a:ext cx="1765800" cy="45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663C05-3098-4617-8DB1-CCEE4363F3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6650" y="3594737"/>
                <a:ext cx="18014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5A140E9-E18E-4B06-8AEB-78FF89A1C5B1}"/>
                  </a:ext>
                </a:extLst>
              </p14:cNvPr>
              <p14:cNvContentPartPr/>
              <p14:nvPr/>
            </p14:nvContentPartPr>
            <p14:xfrm>
              <a:off x="7693610" y="2893097"/>
              <a:ext cx="1686600" cy="26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5A140E9-E18E-4B06-8AEB-78FF89A1C5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5610" y="2875097"/>
                <a:ext cx="17222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11E4746-AFD2-4B5F-B3B3-2F4DC18CA27E}"/>
                  </a:ext>
                </a:extLst>
              </p14:cNvPr>
              <p14:cNvContentPartPr/>
              <p14:nvPr/>
            </p14:nvContentPartPr>
            <p14:xfrm>
              <a:off x="1942250" y="5309417"/>
              <a:ext cx="1528560" cy="14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11E4746-AFD2-4B5F-B3B3-2F4DC18CA2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7930" y="5305097"/>
                <a:ext cx="15372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EC2536-CBF4-4C28-ABC6-33C2496D2474}"/>
                  </a:ext>
                </a:extLst>
              </p14:cNvPr>
              <p14:cNvContentPartPr/>
              <p14:nvPr/>
            </p14:nvContentPartPr>
            <p14:xfrm>
              <a:off x="4407170" y="5844017"/>
              <a:ext cx="563760" cy="425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EC2536-CBF4-4C28-ABC6-33C2496D24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02850" y="5839697"/>
                <a:ext cx="572400" cy="4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2690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3065774" cy="4694971"/>
          </a:xfrm>
        </p:spPr>
        <p:txBody>
          <a:bodyPr>
            <a:normAutofit/>
          </a:bodyPr>
          <a:lstStyle/>
          <a:p>
            <a:r>
              <a:rPr lang="en-US" sz="2000" dirty="0"/>
              <a:t>And if instead of 5, we wanted something more complicated…</a:t>
            </a:r>
          </a:p>
          <a:p>
            <a:endParaRPr lang="en-US" sz="2000" dirty="0"/>
          </a:p>
          <a:p>
            <a:r>
              <a:rPr lang="en-US" sz="2000" dirty="0"/>
              <a:t>Like an [] of data…</a:t>
            </a:r>
          </a:p>
          <a:p>
            <a:endParaRPr lang="en-US" sz="2000" dirty="0"/>
          </a:p>
          <a:p>
            <a:r>
              <a:rPr lang="en-US" sz="2000" dirty="0"/>
              <a:t>Or an object…</a:t>
            </a:r>
          </a:p>
          <a:p>
            <a:endParaRPr lang="en-US" sz="2000" dirty="0"/>
          </a:p>
          <a:p>
            <a:r>
              <a:rPr lang="en-US" sz="2000" dirty="0"/>
              <a:t>We totally could have done all that too!</a:t>
            </a:r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02200-FB89-4A49-8910-ADB6792DA8D7}"/>
              </a:ext>
            </a:extLst>
          </p:cNvPr>
          <p:cNvSpPr txBox="1"/>
          <p:nvPr/>
        </p:nvSpPr>
        <p:spPr>
          <a:xfrm>
            <a:off x="4661310" y="3306889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07AB9-7F05-43D5-B53F-112765BE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317" y="26701"/>
            <a:ext cx="6483683" cy="3340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DC80B2-1221-4207-8F3C-EBCC8ECA2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76" y="3612983"/>
            <a:ext cx="8255424" cy="32450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4A96E35-EA15-4371-9D13-061CFDA96032}"/>
                  </a:ext>
                </a:extLst>
              </p14:cNvPr>
              <p14:cNvContentPartPr/>
              <p14:nvPr/>
            </p14:nvContentPartPr>
            <p14:xfrm>
              <a:off x="9887450" y="1536257"/>
              <a:ext cx="2342520" cy="59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4A96E35-EA15-4371-9D13-061CFDA960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69450" y="1518257"/>
                <a:ext cx="2378160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10AB46-636B-413D-B047-FDB747E760DF}"/>
                  </a:ext>
                </a:extLst>
              </p14:cNvPr>
              <p14:cNvContentPartPr/>
              <p14:nvPr/>
            </p14:nvContentPartPr>
            <p14:xfrm>
              <a:off x="8108926" y="4950857"/>
              <a:ext cx="4057200" cy="618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10AB46-636B-413D-B047-FDB747E760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04606" y="4946537"/>
                <a:ext cx="406584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178F14-1F37-4D0B-8837-86F259FFFCC1}"/>
                  </a:ext>
                </a:extLst>
              </p14:cNvPr>
              <p14:cNvContentPartPr/>
              <p14:nvPr/>
            </p14:nvContentPartPr>
            <p14:xfrm>
              <a:off x="838726" y="4914137"/>
              <a:ext cx="1938240" cy="13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178F14-1F37-4D0B-8837-86F259FFFC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4406" y="4909817"/>
                <a:ext cx="19468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134F604-FD31-40F9-A2F6-17C29455B728}"/>
                  </a:ext>
                </a:extLst>
              </p14:cNvPr>
              <p14:cNvContentPartPr/>
              <p14:nvPr/>
            </p14:nvContentPartPr>
            <p14:xfrm>
              <a:off x="1071646" y="3974537"/>
              <a:ext cx="2671560" cy="131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134F604-FD31-40F9-A2F6-17C29455B7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4006" y="3956537"/>
                <a:ext cx="2707200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2656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9479186" cy="4694971"/>
          </a:xfrm>
        </p:spPr>
        <p:txBody>
          <a:bodyPr>
            <a:normAutofit/>
          </a:bodyPr>
          <a:lstStyle/>
          <a:p>
            <a:r>
              <a:rPr lang="en-US" sz="2000" dirty="0"/>
              <a:t>So let’s do that now! Let’s work on having the data be more complicated!</a:t>
            </a:r>
          </a:p>
          <a:p>
            <a:endParaRPr lang="en-US" sz="2000" dirty="0"/>
          </a:p>
          <a:p>
            <a:r>
              <a:rPr lang="en-US" sz="2000" dirty="0"/>
              <a:t>Namely: Let’s have it be a list of blog posts!</a:t>
            </a:r>
          </a:p>
          <a:p>
            <a:endParaRPr lang="en-US" sz="2000" dirty="0"/>
          </a:p>
          <a:p>
            <a:r>
              <a:rPr lang="en-US" sz="2000" dirty="0"/>
              <a:t>Or from a type-standpoint: a list of objects!</a:t>
            </a:r>
          </a:p>
          <a:p>
            <a:pPr lvl="1"/>
            <a:r>
              <a:rPr lang="en-US" sz="1600" dirty="0"/>
              <a:t>Where each object represents a blog post, of course!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20098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5083760" cy="4694971"/>
          </a:xfrm>
        </p:spPr>
        <p:txBody>
          <a:bodyPr>
            <a:normAutofit/>
          </a:bodyPr>
          <a:lstStyle/>
          <a:p>
            <a:r>
              <a:rPr lang="en-US" sz="2000" dirty="0"/>
              <a:t>First, we need to whip ourselves up some blog posts!</a:t>
            </a:r>
          </a:p>
          <a:p>
            <a:r>
              <a:rPr lang="en-US" sz="2000" dirty="0"/>
              <a:t>This is a good thing to be aware of when making apps: creating some dummy data!</a:t>
            </a:r>
          </a:p>
          <a:p>
            <a:r>
              <a:rPr lang="en-US" sz="2000" dirty="0"/>
              <a:t>Here we have an array with two objects.</a:t>
            </a:r>
          </a:p>
          <a:p>
            <a:pPr lvl="1"/>
            <a:r>
              <a:rPr lang="en-US" sz="1400" dirty="0"/>
              <a:t>And each object just has one property, “title”.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010FC-074A-459A-B078-76A41305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378" y="971423"/>
            <a:ext cx="6407479" cy="4915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A98C6B4-3620-47AD-A9A0-1F58CFF84F03}"/>
                  </a:ext>
                </a:extLst>
              </p14:cNvPr>
              <p14:cNvContentPartPr/>
              <p14:nvPr/>
            </p14:nvContentPartPr>
            <p14:xfrm>
              <a:off x="2187770" y="4350737"/>
              <a:ext cx="1461600" cy="6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A98C6B4-3620-47AD-A9A0-1F58CFF84F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0130" y="4332737"/>
                <a:ext cx="14972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09D567A-3BE1-45F7-8BA0-5A38CC4EA0B8}"/>
                  </a:ext>
                </a:extLst>
              </p14:cNvPr>
              <p14:cNvContentPartPr/>
              <p14:nvPr/>
            </p14:nvContentPartPr>
            <p14:xfrm>
              <a:off x="6411650" y="2673497"/>
              <a:ext cx="4199040" cy="138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09D567A-3BE1-45F7-8BA0-5A38CC4EA0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4010" y="2655857"/>
                <a:ext cx="4234680" cy="14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7729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Moving Data With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58" y="1861908"/>
            <a:ext cx="5083760" cy="4694971"/>
          </a:xfrm>
        </p:spPr>
        <p:txBody>
          <a:bodyPr>
            <a:normAutofit/>
          </a:bodyPr>
          <a:lstStyle/>
          <a:p>
            <a:r>
              <a:rPr lang="en-US" sz="2000" dirty="0"/>
              <a:t>We can then simply have that variable become the value of our Provider’s value!</a:t>
            </a:r>
          </a:p>
          <a:p>
            <a:endParaRPr lang="en-US" sz="2000" dirty="0"/>
          </a:p>
          <a:p>
            <a:r>
              <a:rPr lang="en-US" sz="2000" dirty="0"/>
              <a:t>AND WOW!</a:t>
            </a:r>
          </a:p>
          <a:p>
            <a:endParaRPr lang="en-US" sz="2000" dirty="0"/>
          </a:p>
          <a:p>
            <a:r>
              <a:rPr lang="en-US" sz="2000" dirty="0"/>
              <a:t>Now every screen will have access to this array of objects!</a:t>
            </a:r>
            <a:endParaRPr lang="en-US" sz="1400" dirty="0"/>
          </a:p>
          <a:p>
            <a:pPr lvl="1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0D2978-F6C4-4016-84C2-FE5F4C00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521" y="1205194"/>
            <a:ext cx="6407479" cy="47881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1B8F4C-9BD3-444A-8C16-AE049696D0D8}"/>
                  </a:ext>
                </a:extLst>
              </p14:cNvPr>
              <p14:cNvContentPartPr/>
              <p14:nvPr/>
            </p14:nvContentPartPr>
            <p14:xfrm>
              <a:off x="10775244" y="4705747"/>
              <a:ext cx="1062360" cy="95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1B8F4C-9BD3-444A-8C16-AE049696D0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57244" y="4687747"/>
                <a:ext cx="109800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9621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15879</TotalTime>
  <Words>5503</Words>
  <Application>Microsoft Office PowerPoint</Application>
  <PresentationFormat>Widescreen</PresentationFormat>
  <Paragraphs>969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Calibri</vt:lpstr>
      <vt:lpstr>Consolas</vt:lpstr>
      <vt:lpstr>Garamond</vt:lpstr>
      <vt:lpstr>Sagona Book</vt:lpstr>
      <vt:lpstr>Sagona ExtraLight</vt:lpstr>
      <vt:lpstr>SavonVTI</vt:lpstr>
      <vt:lpstr>Mobile Application Development, Fall 2021  Advanced State Management Part 1</vt:lpstr>
      <vt:lpstr>Today’s Agenda</vt:lpstr>
      <vt:lpstr>The New Plan</vt:lpstr>
      <vt:lpstr>The New Plan</vt:lpstr>
      <vt:lpstr>The New Plan</vt:lpstr>
      <vt:lpstr>The New Plan</vt:lpstr>
      <vt:lpstr>The New Plan</vt:lpstr>
      <vt:lpstr>The New Plan</vt:lpstr>
      <vt:lpstr>The New Plan</vt:lpstr>
      <vt:lpstr>The New Plan</vt:lpstr>
      <vt:lpstr>The New Plan</vt:lpstr>
      <vt:lpstr>The New Plan</vt:lpstr>
      <vt:lpstr>The New Plan</vt:lpstr>
      <vt:lpstr>The New Plan</vt:lpstr>
      <vt:lpstr>The New Plan</vt:lpstr>
      <vt:lpstr>The New Plan</vt:lpstr>
      <vt:lpstr>The New Plan</vt:lpstr>
      <vt:lpstr>The New Plan</vt:lpstr>
      <vt:lpstr>The New Plan</vt:lpstr>
      <vt:lpstr>Today’s Agenda</vt:lpstr>
      <vt:lpstr>Issues with Data</vt:lpstr>
      <vt:lpstr>Issues with Data</vt:lpstr>
      <vt:lpstr>Issues with Data</vt:lpstr>
      <vt:lpstr>Issues with Data</vt:lpstr>
      <vt:lpstr>Issues with Data</vt:lpstr>
      <vt:lpstr>Issues with Data</vt:lpstr>
      <vt:lpstr>Issues with Data</vt:lpstr>
      <vt:lpstr>Issues with Data</vt:lpstr>
      <vt:lpstr>Issues with Data</vt:lpstr>
      <vt:lpstr>Issues with Data</vt:lpstr>
      <vt:lpstr>Issues with Data</vt:lpstr>
      <vt:lpstr>Issues with Data</vt:lpstr>
      <vt:lpstr>Issues with Data</vt:lpstr>
      <vt:lpstr>Issues with Data</vt:lpstr>
      <vt:lpstr>Today’s Agenda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Today’s Agenda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Moving Data With Context</vt:lpstr>
      <vt:lpstr>Today’s Agenda</vt:lpstr>
      <vt:lpstr>Adding State</vt:lpstr>
      <vt:lpstr>Adding State</vt:lpstr>
      <vt:lpstr>Adding State</vt:lpstr>
      <vt:lpstr>Adding State</vt:lpstr>
      <vt:lpstr>Adding State</vt:lpstr>
      <vt:lpstr>Adding State</vt:lpstr>
      <vt:lpstr>Adding State</vt:lpstr>
      <vt:lpstr>Adding State</vt:lpstr>
      <vt:lpstr>Adding State</vt:lpstr>
      <vt:lpstr>Adding State</vt:lpstr>
      <vt:lpstr>Adding State</vt:lpstr>
      <vt:lpstr>Adding State</vt:lpstr>
      <vt:lpstr>Adding State</vt:lpstr>
      <vt:lpstr>Adding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1824</cp:revision>
  <dcterms:created xsi:type="dcterms:W3CDTF">2020-01-13T18:17:54Z</dcterms:created>
  <dcterms:modified xsi:type="dcterms:W3CDTF">2021-11-02T13:48:49Z</dcterms:modified>
</cp:coreProperties>
</file>